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5" r:id="rId9"/>
    <p:sldId id="276" r:id="rId10"/>
    <p:sldId id="277" r:id="rId11"/>
    <p:sldId id="280" r:id="rId12"/>
    <p:sldId id="266" r:id="rId13"/>
    <p:sldId id="269" r:id="rId14"/>
    <p:sldId id="268" r:id="rId15"/>
    <p:sldId id="267" r:id="rId16"/>
    <p:sldId id="270" r:id="rId17"/>
    <p:sldId id="271" r:id="rId18"/>
    <p:sldId id="286" r:id="rId19"/>
    <p:sldId id="287" r:id="rId20"/>
    <p:sldId id="272" r:id="rId21"/>
    <p:sldId id="273" r:id="rId22"/>
    <p:sldId id="274" r:id="rId23"/>
    <p:sldId id="275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8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4" d="100"/>
          <a:sy n="94" d="100"/>
        </p:scale>
        <p:origin x="45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D1F83A37-4DBE-4992-A322-EFDF60702D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F683992F-BF93-40C8-80E4-E00668F091C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BEEB7A2C-5E47-42DC-81EE-94393BF60FD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EE739B64-4C86-4C47-891A-4267E543962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5A4DA0-D432-4758-A93E-C45C989EEC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10" name="Group 118">
            <a:extLst>
              <a:ext uri="{FF2B5EF4-FFF2-40B4-BE49-F238E27FC236}">
                <a16:creationId xmlns:a16="http://schemas.microsoft.com/office/drawing/2014/main" id="{22085BC9-7766-43FF-B4B3-57082089D637}"/>
              </a:ext>
            </a:extLst>
          </p:cNvPr>
          <p:cNvGrpSpPr>
            <a:grpSpLocks/>
          </p:cNvGrpSpPr>
          <p:nvPr/>
        </p:nvGrpSpPr>
        <p:grpSpPr bwMode="auto">
          <a:xfrm>
            <a:off x="0" y="2895600"/>
            <a:ext cx="9144000" cy="3962400"/>
            <a:chOff x="0" y="1824"/>
            <a:chExt cx="5760" cy="2496"/>
          </a:xfrm>
        </p:grpSpPr>
        <p:grpSp>
          <p:nvGrpSpPr>
            <p:cNvPr id="33909" name="Group 117">
              <a:extLst>
                <a:ext uri="{FF2B5EF4-FFF2-40B4-BE49-F238E27FC236}">
                  <a16:creationId xmlns:a16="http://schemas.microsoft.com/office/drawing/2014/main" id="{75521E55-B3EC-4B09-941B-06112FE93D4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824"/>
              <a:ext cx="5760" cy="2496"/>
              <a:chOff x="0" y="1824"/>
              <a:chExt cx="5760" cy="2496"/>
            </a:xfrm>
          </p:grpSpPr>
          <p:sp>
            <p:nvSpPr>
              <p:cNvPr id="33894" name="Rectangle 102">
                <a:extLst>
                  <a:ext uri="{FF2B5EF4-FFF2-40B4-BE49-F238E27FC236}">
                    <a16:creationId xmlns:a16="http://schemas.microsoft.com/office/drawing/2014/main" id="{6A85A345-53FA-4438-9528-24FB8432A4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5280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5" name="Rectangle 103">
                <a:extLst>
                  <a:ext uri="{FF2B5EF4-FFF2-40B4-BE49-F238E27FC236}">
                    <a16:creationId xmlns:a16="http://schemas.microsoft.com/office/drawing/2014/main" id="{3FA93557-6714-4037-B91C-BFC00FA5FA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144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5" name="Rectangle 3">
                <a:extLst>
                  <a:ext uri="{FF2B5EF4-FFF2-40B4-BE49-F238E27FC236}">
                    <a16:creationId xmlns:a16="http://schemas.microsoft.com/office/drawing/2014/main" id="{37E97AC1-FB9D-4A4A-BB78-1F076FF0CD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5280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6" name="Rectangle 4">
                <a:extLst>
                  <a:ext uri="{FF2B5EF4-FFF2-40B4-BE49-F238E27FC236}">
                    <a16:creationId xmlns:a16="http://schemas.microsoft.com/office/drawing/2014/main" id="{1A4096CB-A033-40F3-8338-538149F7BD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0" y="1824"/>
                <a:ext cx="5760" cy="2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7" name="Rectangle 5">
                <a:extLst>
                  <a:ext uri="{FF2B5EF4-FFF2-40B4-BE49-F238E27FC236}">
                    <a16:creationId xmlns:a16="http://schemas.microsoft.com/office/drawing/2014/main" id="{E6F3466B-151C-4DC4-A144-D73B43753B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5616" y="2064"/>
                <a:ext cx="144" cy="225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8" name="Rectangle 6">
                <a:extLst>
                  <a:ext uri="{FF2B5EF4-FFF2-40B4-BE49-F238E27FC236}">
                    <a16:creationId xmlns:a16="http://schemas.microsoft.com/office/drawing/2014/main" id="{56B765DA-EEFC-419A-9B8A-AC71CFB9B6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0" y="2112"/>
                <a:ext cx="144" cy="220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9" name="Rectangle 7">
                <a:extLst>
                  <a:ext uri="{FF2B5EF4-FFF2-40B4-BE49-F238E27FC236}">
                    <a16:creationId xmlns:a16="http://schemas.microsoft.com/office/drawing/2014/main" id="{24A5EA79-AF60-42BC-9E2E-B0D702A8C8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144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00" name="Group 8">
                <a:extLst>
                  <a:ext uri="{FF2B5EF4-FFF2-40B4-BE49-F238E27FC236}">
                    <a16:creationId xmlns:a16="http://schemas.microsoft.com/office/drawing/2014/main" id="{55617E89-4B3C-4A77-8174-61BD15E41C4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" y="2032"/>
                <a:ext cx="5724" cy="608"/>
                <a:chOff x="8" y="32"/>
                <a:chExt cx="5724" cy="608"/>
              </a:xfrm>
            </p:grpSpPr>
            <p:sp>
              <p:nvSpPr>
                <p:cNvPr id="33801" name="AutoShape 9">
                  <a:extLst>
                    <a:ext uri="{FF2B5EF4-FFF2-40B4-BE49-F238E27FC236}">
                      <a16:creationId xmlns:a16="http://schemas.microsoft.com/office/drawing/2014/main" id="{7448B7F7-D11E-470B-BA55-D25E2E927D7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2" name="Rectangle 10">
                  <a:extLst>
                    <a:ext uri="{FF2B5EF4-FFF2-40B4-BE49-F238E27FC236}">
                      <a16:creationId xmlns:a16="http://schemas.microsoft.com/office/drawing/2014/main" id="{BED1702B-CCC7-4811-B455-45D5DBA6D39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3803" name="Group 11">
                  <a:extLst>
                    <a:ext uri="{FF2B5EF4-FFF2-40B4-BE49-F238E27FC236}">
                      <a16:creationId xmlns:a16="http://schemas.microsoft.com/office/drawing/2014/main" id="{BCD2BACA-5230-451C-8687-8DCDED86A81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33804" name="Freeform 12">
                    <a:extLst>
                      <a:ext uri="{FF2B5EF4-FFF2-40B4-BE49-F238E27FC236}">
                        <a16:creationId xmlns:a16="http://schemas.microsoft.com/office/drawing/2014/main" id="{7220697A-61FC-4DE2-BDC6-6C5C735647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05" name="Freeform 13">
                    <a:extLst>
                      <a:ext uri="{FF2B5EF4-FFF2-40B4-BE49-F238E27FC236}">
                        <a16:creationId xmlns:a16="http://schemas.microsoft.com/office/drawing/2014/main" id="{719179E3-E86F-4675-A5CA-6C245A2B3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3806" name="Group 14">
                    <a:extLst>
                      <a:ext uri="{FF2B5EF4-FFF2-40B4-BE49-F238E27FC236}">
                        <a16:creationId xmlns:a16="http://schemas.microsoft.com/office/drawing/2014/main" id="{3F99B527-B38A-4D61-BC19-C594C26CFD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3807" name="Group 15">
                      <a:extLst>
                        <a:ext uri="{FF2B5EF4-FFF2-40B4-BE49-F238E27FC236}">
                          <a16:creationId xmlns:a16="http://schemas.microsoft.com/office/drawing/2014/main" id="{DC8A697B-8688-41EA-B0E6-49959870394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33808" name="Group 16">
                        <a:extLst>
                          <a:ext uri="{FF2B5EF4-FFF2-40B4-BE49-F238E27FC236}">
                            <a16:creationId xmlns:a16="http://schemas.microsoft.com/office/drawing/2014/main" id="{2CC68833-D492-4E12-BA2A-C0A309B167F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09" name="Freeform 17">
                          <a:extLst>
                            <a:ext uri="{FF2B5EF4-FFF2-40B4-BE49-F238E27FC236}">
                              <a16:creationId xmlns:a16="http://schemas.microsoft.com/office/drawing/2014/main" id="{C4720F5B-D8B6-4450-A570-AD257CB9B68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10" name="Freeform 18">
                          <a:extLst>
                            <a:ext uri="{FF2B5EF4-FFF2-40B4-BE49-F238E27FC236}">
                              <a16:creationId xmlns:a16="http://schemas.microsoft.com/office/drawing/2014/main" id="{875BF69B-7785-4F5F-863E-7B68C8A5F52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11" name="Group 19">
                        <a:extLst>
                          <a:ext uri="{FF2B5EF4-FFF2-40B4-BE49-F238E27FC236}">
                            <a16:creationId xmlns:a16="http://schemas.microsoft.com/office/drawing/2014/main" id="{4CEDB1BA-99D1-4E81-92F3-32E6D54AAEC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12" name="Freeform 20">
                          <a:extLst>
                            <a:ext uri="{FF2B5EF4-FFF2-40B4-BE49-F238E27FC236}">
                              <a16:creationId xmlns:a16="http://schemas.microsoft.com/office/drawing/2014/main" id="{C3AA50F8-2AF0-4CE4-9375-E83E8103BEF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13" name="Freeform 21">
                          <a:extLst>
                            <a:ext uri="{FF2B5EF4-FFF2-40B4-BE49-F238E27FC236}">
                              <a16:creationId xmlns:a16="http://schemas.microsoft.com/office/drawing/2014/main" id="{2C7D4829-3F6E-444D-8A2F-62DB37AEBFA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14" name="Group 22">
                        <a:extLst>
                          <a:ext uri="{FF2B5EF4-FFF2-40B4-BE49-F238E27FC236}">
                            <a16:creationId xmlns:a16="http://schemas.microsoft.com/office/drawing/2014/main" id="{DD1E91D8-AD84-4F4B-BEB7-0A94FA6F0C3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33815" name="Freeform 23">
                          <a:extLst>
                            <a:ext uri="{FF2B5EF4-FFF2-40B4-BE49-F238E27FC236}">
                              <a16:creationId xmlns:a16="http://schemas.microsoft.com/office/drawing/2014/main" id="{0F0C5326-A231-4E59-A5D1-79561112AB9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16" name="Freeform 24">
                          <a:extLst>
                            <a:ext uri="{FF2B5EF4-FFF2-40B4-BE49-F238E27FC236}">
                              <a16:creationId xmlns:a16="http://schemas.microsoft.com/office/drawing/2014/main" id="{C8D27FE5-2563-47E8-8CAF-779D60F145C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17" name="Group 25">
                        <a:extLst>
                          <a:ext uri="{FF2B5EF4-FFF2-40B4-BE49-F238E27FC236}">
                            <a16:creationId xmlns:a16="http://schemas.microsoft.com/office/drawing/2014/main" id="{B294C090-2312-4EA6-83AB-FBC83B2BE47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18" name="Freeform 26">
                          <a:extLst>
                            <a:ext uri="{FF2B5EF4-FFF2-40B4-BE49-F238E27FC236}">
                              <a16:creationId xmlns:a16="http://schemas.microsoft.com/office/drawing/2014/main" id="{7ABE0BD1-D2E7-4197-8C34-93A38B3F504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19" name="Freeform 27">
                          <a:extLst>
                            <a:ext uri="{FF2B5EF4-FFF2-40B4-BE49-F238E27FC236}">
                              <a16:creationId xmlns:a16="http://schemas.microsoft.com/office/drawing/2014/main" id="{D8C48F73-93C6-4203-9260-0F07C8BCEF9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20" name="Group 28">
                        <a:extLst>
                          <a:ext uri="{FF2B5EF4-FFF2-40B4-BE49-F238E27FC236}">
                            <a16:creationId xmlns:a16="http://schemas.microsoft.com/office/drawing/2014/main" id="{1E4DBB25-83DB-477D-B2A5-E238A465A5A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21" name="Freeform 29">
                          <a:extLst>
                            <a:ext uri="{FF2B5EF4-FFF2-40B4-BE49-F238E27FC236}">
                              <a16:creationId xmlns:a16="http://schemas.microsoft.com/office/drawing/2014/main" id="{B321AD7C-00E3-404A-99F0-DE5D8280487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22" name="Freeform 30">
                          <a:extLst>
                            <a:ext uri="{FF2B5EF4-FFF2-40B4-BE49-F238E27FC236}">
                              <a16:creationId xmlns:a16="http://schemas.microsoft.com/office/drawing/2014/main" id="{4E410B55-E6BD-4A71-9EBA-24248ED377C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23" name="Group 31">
                        <a:extLst>
                          <a:ext uri="{FF2B5EF4-FFF2-40B4-BE49-F238E27FC236}">
                            <a16:creationId xmlns:a16="http://schemas.microsoft.com/office/drawing/2014/main" id="{773DDCFE-57F5-45DD-B3B4-47E92081181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24" name="Freeform 32">
                          <a:extLst>
                            <a:ext uri="{FF2B5EF4-FFF2-40B4-BE49-F238E27FC236}">
                              <a16:creationId xmlns:a16="http://schemas.microsoft.com/office/drawing/2014/main" id="{1ED3670C-A512-483D-AD13-60F73BE624E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25" name="Freeform 33">
                          <a:extLst>
                            <a:ext uri="{FF2B5EF4-FFF2-40B4-BE49-F238E27FC236}">
                              <a16:creationId xmlns:a16="http://schemas.microsoft.com/office/drawing/2014/main" id="{49C2F887-C5AE-4E03-A2F4-28FD39BA71E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26" name="Group 34">
                        <a:extLst>
                          <a:ext uri="{FF2B5EF4-FFF2-40B4-BE49-F238E27FC236}">
                            <a16:creationId xmlns:a16="http://schemas.microsoft.com/office/drawing/2014/main" id="{9609ED11-7892-4BB0-9018-9C1E3EF8DAE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27" name="Freeform 35">
                          <a:extLst>
                            <a:ext uri="{FF2B5EF4-FFF2-40B4-BE49-F238E27FC236}">
                              <a16:creationId xmlns:a16="http://schemas.microsoft.com/office/drawing/2014/main" id="{3042A416-615A-49EF-9789-B5F90500BE2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28" name="Freeform 36">
                          <a:extLst>
                            <a:ext uri="{FF2B5EF4-FFF2-40B4-BE49-F238E27FC236}">
                              <a16:creationId xmlns:a16="http://schemas.microsoft.com/office/drawing/2014/main" id="{94B0D3F1-382A-45D3-98FA-2DC84C3DA46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3829" name="Group 37">
                      <a:extLst>
                        <a:ext uri="{FF2B5EF4-FFF2-40B4-BE49-F238E27FC236}">
                          <a16:creationId xmlns:a16="http://schemas.microsoft.com/office/drawing/2014/main" id="{E691A515-0170-4713-9CAB-760A7E753ED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3830" name="Freeform 38">
                        <a:extLst>
                          <a:ext uri="{FF2B5EF4-FFF2-40B4-BE49-F238E27FC236}">
                            <a16:creationId xmlns:a16="http://schemas.microsoft.com/office/drawing/2014/main" id="{EBA83F9F-442C-4076-B9F0-C4C80CF1553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31" name="Freeform 39">
                        <a:extLst>
                          <a:ext uri="{FF2B5EF4-FFF2-40B4-BE49-F238E27FC236}">
                            <a16:creationId xmlns:a16="http://schemas.microsoft.com/office/drawing/2014/main" id="{FB76EED7-7B99-4B56-8F2D-6775DD99CEB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32" name="Group 40">
                      <a:extLst>
                        <a:ext uri="{FF2B5EF4-FFF2-40B4-BE49-F238E27FC236}">
                          <a16:creationId xmlns:a16="http://schemas.microsoft.com/office/drawing/2014/main" id="{139CA9BF-43B3-4D26-BD48-D2C93BDBDD7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33833" name="Freeform 41">
                        <a:extLst>
                          <a:ext uri="{FF2B5EF4-FFF2-40B4-BE49-F238E27FC236}">
                            <a16:creationId xmlns:a16="http://schemas.microsoft.com/office/drawing/2014/main" id="{A68449E7-57F7-4826-BA59-D7FE7845292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34" name="Freeform 42">
                        <a:extLst>
                          <a:ext uri="{FF2B5EF4-FFF2-40B4-BE49-F238E27FC236}">
                            <a16:creationId xmlns:a16="http://schemas.microsoft.com/office/drawing/2014/main" id="{6855A967-967B-465F-8B9A-A8806B9BD6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35" name="Group 43">
                      <a:extLst>
                        <a:ext uri="{FF2B5EF4-FFF2-40B4-BE49-F238E27FC236}">
                          <a16:creationId xmlns:a16="http://schemas.microsoft.com/office/drawing/2014/main" id="{E6327718-0EA7-48DF-93B3-734C5309EDB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33836" name="Freeform 44">
                        <a:extLst>
                          <a:ext uri="{FF2B5EF4-FFF2-40B4-BE49-F238E27FC236}">
                            <a16:creationId xmlns:a16="http://schemas.microsoft.com/office/drawing/2014/main" id="{D09EBFEC-D23B-4004-99B1-DDEED9CF069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37" name="Freeform 45">
                        <a:extLst>
                          <a:ext uri="{FF2B5EF4-FFF2-40B4-BE49-F238E27FC236}">
                            <a16:creationId xmlns:a16="http://schemas.microsoft.com/office/drawing/2014/main" id="{96456D6D-1B4A-48F7-A2C0-AA45577D430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38" name="Group 46">
                      <a:extLst>
                        <a:ext uri="{FF2B5EF4-FFF2-40B4-BE49-F238E27FC236}">
                          <a16:creationId xmlns:a16="http://schemas.microsoft.com/office/drawing/2014/main" id="{FC77573F-B40B-403E-961C-700DF7D028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3839" name="Freeform 47">
                        <a:extLst>
                          <a:ext uri="{FF2B5EF4-FFF2-40B4-BE49-F238E27FC236}">
                            <a16:creationId xmlns:a16="http://schemas.microsoft.com/office/drawing/2014/main" id="{99FADFD9-02B2-48E3-88D2-704A6E82693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40" name="Freeform 48">
                        <a:extLst>
                          <a:ext uri="{FF2B5EF4-FFF2-40B4-BE49-F238E27FC236}">
                            <a16:creationId xmlns:a16="http://schemas.microsoft.com/office/drawing/2014/main" id="{46C39E8D-1F30-4559-9BC6-958EE022520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3841" name="Freeform 49">
                      <a:extLst>
                        <a:ext uri="{FF2B5EF4-FFF2-40B4-BE49-F238E27FC236}">
                          <a16:creationId xmlns:a16="http://schemas.microsoft.com/office/drawing/2014/main" id="{0A87E2AC-901B-4621-9C3C-E316B5394E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842" name="Group 50">
                  <a:extLst>
                    <a:ext uri="{FF2B5EF4-FFF2-40B4-BE49-F238E27FC236}">
                      <a16:creationId xmlns:a16="http://schemas.microsoft.com/office/drawing/2014/main" id="{61A31279-BB07-4DDE-B6D4-A2B184F1C99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33843" name="Freeform 51">
                    <a:extLst>
                      <a:ext uri="{FF2B5EF4-FFF2-40B4-BE49-F238E27FC236}">
                        <a16:creationId xmlns:a16="http://schemas.microsoft.com/office/drawing/2014/main" id="{99FA6054-FC77-408C-AC5E-B9C3C80665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44" name="Freeform 52">
                    <a:extLst>
                      <a:ext uri="{FF2B5EF4-FFF2-40B4-BE49-F238E27FC236}">
                        <a16:creationId xmlns:a16="http://schemas.microsoft.com/office/drawing/2014/main" id="{67A7E5FA-9D23-426D-AAA9-C959D8F225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3845" name="Group 53">
                    <a:extLst>
                      <a:ext uri="{FF2B5EF4-FFF2-40B4-BE49-F238E27FC236}">
                        <a16:creationId xmlns:a16="http://schemas.microsoft.com/office/drawing/2014/main" id="{BB080294-69A1-4165-8F39-50522A9FFF0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3846" name="Group 54">
                      <a:extLst>
                        <a:ext uri="{FF2B5EF4-FFF2-40B4-BE49-F238E27FC236}">
                          <a16:creationId xmlns:a16="http://schemas.microsoft.com/office/drawing/2014/main" id="{B6884FC3-11AC-4050-83F1-6341F5BD573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33847" name="Group 55">
                        <a:extLst>
                          <a:ext uri="{FF2B5EF4-FFF2-40B4-BE49-F238E27FC236}">
                            <a16:creationId xmlns:a16="http://schemas.microsoft.com/office/drawing/2014/main" id="{302E79B5-0DAC-4DB4-A4E9-6BD77E8C55E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48" name="Freeform 56">
                          <a:extLst>
                            <a:ext uri="{FF2B5EF4-FFF2-40B4-BE49-F238E27FC236}">
                              <a16:creationId xmlns:a16="http://schemas.microsoft.com/office/drawing/2014/main" id="{B7B22E01-AF4E-4082-804A-B7BD9470353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49" name="Freeform 57">
                          <a:extLst>
                            <a:ext uri="{FF2B5EF4-FFF2-40B4-BE49-F238E27FC236}">
                              <a16:creationId xmlns:a16="http://schemas.microsoft.com/office/drawing/2014/main" id="{CE28F6EE-E7B4-4903-94BA-8C8C86AC775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50" name="Group 58">
                        <a:extLst>
                          <a:ext uri="{FF2B5EF4-FFF2-40B4-BE49-F238E27FC236}">
                            <a16:creationId xmlns:a16="http://schemas.microsoft.com/office/drawing/2014/main" id="{97C1A63A-DA75-4D7E-98C9-DF6C42E84C6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51" name="Freeform 59">
                          <a:extLst>
                            <a:ext uri="{FF2B5EF4-FFF2-40B4-BE49-F238E27FC236}">
                              <a16:creationId xmlns:a16="http://schemas.microsoft.com/office/drawing/2014/main" id="{AF25A7EE-9E26-4005-A12B-6D9E419C373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52" name="Freeform 60">
                          <a:extLst>
                            <a:ext uri="{FF2B5EF4-FFF2-40B4-BE49-F238E27FC236}">
                              <a16:creationId xmlns:a16="http://schemas.microsoft.com/office/drawing/2014/main" id="{9F2ABC55-E720-4300-8B82-9AEFE0DBF57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53" name="Group 61">
                        <a:extLst>
                          <a:ext uri="{FF2B5EF4-FFF2-40B4-BE49-F238E27FC236}">
                            <a16:creationId xmlns:a16="http://schemas.microsoft.com/office/drawing/2014/main" id="{71881D3B-9699-4B56-B896-89AC92E588E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33854" name="Freeform 62">
                          <a:extLst>
                            <a:ext uri="{FF2B5EF4-FFF2-40B4-BE49-F238E27FC236}">
                              <a16:creationId xmlns:a16="http://schemas.microsoft.com/office/drawing/2014/main" id="{A4611CC6-DAD7-4293-BFB9-05032D9EFD8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55" name="Freeform 63">
                          <a:extLst>
                            <a:ext uri="{FF2B5EF4-FFF2-40B4-BE49-F238E27FC236}">
                              <a16:creationId xmlns:a16="http://schemas.microsoft.com/office/drawing/2014/main" id="{6F0DC36B-7E00-437F-924B-0273F758CF8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56" name="Group 64">
                        <a:extLst>
                          <a:ext uri="{FF2B5EF4-FFF2-40B4-BE49-F238E27FC236}">
                            <a16:creationId xmlns:a16="http://schemas.microsoft.com/office/drawing/2014/main" id="{7E8A1DB5-7FDA-4D64-8CF6-A7D3E2941DA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57" name="Freeform 65">
                          <a:extLst>
                            <a:ext uri="{FF2B5EF4-FFF2-40B4-BE49-F238E27FC236}">
                              <a16:creationId xmlns:a16="http://schemas.microsoft.com/office/drawing/2014/main" id="{9DB4B4B2-8609-4D19-90BC-E9A5E044BED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58" name="Freeform 66">
                          <a:extLst>
                            <a:ext uri="{FF2B5EF4-FFF2-40B4-BE49-F238E27FC236}">
                              <a16:creationId xmlns:a16="http://schemas.microsoft.com/office/drawing/2014/main" id="{C54AAF8E-E344-4ABE-AE2F-C1DBD73908E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59" name="Group 67">
                        <a:extLst>
                          <a:ext uri="{FF2B5EF4-FFF2-40B4-BE49-F238E27FC236}">
                            <a16:creationId xmlns:a16="http://schemas.microsoft.com/office/drawing/2014/main" id="{396854AF-039D-4A8B-86C6-0953631EE19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60" name="Freeform 68">
                          <a:extLst>
                            <a:ext uri="{FF2B5EF4-FFF2-40B4-BE49-F238E27FC236}">
                              <a16:creationId xmlns:a16="http://schemas.microsoft.com/office/drawing/2014/main" id="{11D08A72-8538-4CF8-9B60-8E0463A0215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61" name="Freeform 69">
                          <a:extLst>
                            <a:ext uri="{FF2B5EF4-FFF2-40B4-BE49-F238E27FC236}">
                              <a16:creationId xmlns:a16="http://schemas.microsoft.com/office/drawing/2014/main" id="{9819CB5C-CCA8-4B78-A5E8-C1A1D3FB456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62" name="Group 70">
                        <a:extLst>
                          <a:ext uri="{FF2B5EF4-FFF2-40B4-BE49-F238E27FC236}">
                            <a16:creationId xmlns:a16="http://schemas.microsoft.com/office/drawing/2014/main" id="{C74E6921-AA57-47E0-9703-BD3A1A8FDF1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63" name="Freeform 71">
                          <a:extLst>
                            <a:ext uri="{FF2B5EF4-FFF2-40B4-BE49-F238E27FC236}">
                              <a16:creationId xmlns:a16="http://schemas.microsoft.com/office/drawing/2014/main" id="{2436C1A1-C421-405F-9726-F38A90E99C2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64" name="Freeform 72">
                          <a:extLst>
                            <a:ext uri="{FF2B5EF4-FFF2-40B4-BE49-F238E27FC236}">
                              <a16:creationId xmlns:a16="http://schemas.microsoft.com/office/drawing/2014/main" id="{CFCFCDB5-F2A8-4132-9ECB-B277ADC41EF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65" name="Group 73">
                        <a:extLst>
                          <a:ext uri="{FF2B5EF4-FFF2-40B4-BE49-F238E27FC236}">
                            <a16:creationId xmlns:a16="http://schemas.microsoft.com/office/drawing/2014/main" id="{C9904719-3BB4-416B-91F6-68B142AF057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66" name="Freeform 74">
                          <a:extLst>
                            <a:ext uri="{FF2B5EF4-FFF2-40B4-BE49-F238E27FC236}">
                              <a16:creationId xmlns:a16="http://schemas.microsoft.com/office/drawing/2014/main" id="{30274C89-3954-46A1-AFCD-5CD5C836C18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67" name="Freeform 75">
                          <a:extLst>
                            <a:ext uri="{FF2B5EF4-FFF2-40B4-BE49-F238E27FC236}">
                              <a16:creationId xmlns:a16="http://schemas.microsoft.com/office/drawing/2014/main" id="{34758E86-1B91-4952-9A85-73F141CBE47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3868" name="Group 76">
                      <a:extLst>
                        <a:ext uri="{FF2B5EF4-FFF2-40B4-BE49-F238E27FC236}">
                          <a16:creationId xmlns:a16="http://schemas.microsoft.com/office/drawing/2014/main" id="{C58D374D-F495-4E61-9CC8-249657EE0E2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3869" name="Freeform 77">
                        <a:extLst>
                          <a:ext uri="{FF2B5EF4-FFF2-40B4-BE49-F238E27FC236}">
                            <a16:creationId xmlns:a16="http://schemas.microsoft.com/office/drawing/2014/main" id="{3817AF05-E7DD-46E8-84AF-AF3A08100B3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0" name="Freeform 78">
                        <a:extLst>
                          <a:ext uri="{FF2B5EF4-FFF2-40B4-BE49-F238E27FC236}">
                            <a16:creationId xmlns:a16="http://schemas.microsoft.com/office/drawing/2014/main" id="{BCF71903-F729-4A3E-B93C-77012460492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71" name="Group 79">
                      <a:extLst>
                        <a:ext uri="{FF2B5EF4-FFF2-40B4-BE49-F238E27FC236}">
                          <a16:creationId xmlns:a16="http://schemas.microsoft.com/office/drawing/2014/main" id="{9FE6383C-42E3-4AE2-8095-7581AB091C8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33872" name="Freeform 80">
                        <a:extLst>
                          <a:ext uri="{FF2B5EF4-FFF2-40B4-BE49-F238E27FC236}">
                            <a16:creationId xmlns:a16="http://schemas.microsoft.com/office/drawing/2014/main" id="{487A41C8-AC48-42EE-A3C1-345DE41E7CE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3" name="Freeform 81">
                        <a:extLst>
                          <a:ext uri="{FF2B5EF4-FFF2-40B4-BE49-F238E27FC236}">
                            <a16:creationId xmlns:a16="http://schemas.microsoft.com/office/drawing/2014/main" id="{62778107-ED90-46D6-8EB3-C6F1A1BFADE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74" name="Group 82">
                      <a:extLst>
                        <a:ext uri="{FF2B5EF4-FFF2-40B4-BE49-F238E27FC236}">
                          <a16:creationId xmlns:a16="http://schemas.microsoft.com/office/drawing/2014/main" id="{A69F61B5-95FF-4ECE-9210-BA3DDE492D6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33875" name="Freeform 83">
                        <a:extLst>
                          <a:ext uri="{FF2B5EF4-FFF2-40B4-BE49-F238E27FC236}">
                            <a16:creationId xmlns:a16="http://schemas.microsoft.com/office/drawing/2014/main" id="{F1F30D19-69FF-4E12-8A0E-81BB5BDBDA1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6" name="Freeform 84">
                        <a:extLst>
                          <a:ext uri="{FF2B5EF4-FFF2-40B4-BE49-F238E27FC236}">
                            <a16:creationId xmlns:a16="http://schemas.microsoft.com/office/drawing/2014/main" id="{E514322E-DF85-4F9E-942C-AABDE4DC2F6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77" name="Group 85">
                      <a:extLst>
                        <a:ext uri="{FF2B5EF4-FFF2-40B4-BE49-F238E27FC236}">
                          <a16:creationId xmlns:a16="http://schemas.microsoft.com/office/drawing/2014/main" id="{7D648FE2-60C9-48F7-8EA3-115B2DA073D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3878" name="Freeform 86">
                        <a:extLst>
                          <a:ext uri="{FF2B5EF4-FFF2-40B4-BE49-F238E27FC236}">
                            <a16:creationId xmlns:a16="http://schemas.microsoft.com/office/drawing/2014/main" id="{1D294B82-3F2C-4B07-8807-016C066D42D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9" name="Freeform 87">
                        <a:extLst>
                          <a:ext uri="{FF2B5EF4-FFF2-40B4-BE49-F238E27FC236}">
                            <a16:creationId xmlns:a16="http://schemas.microsoft.com/office/drawing/2014/main" id="{B0ACAD86-01C4-4E67-9154-B019574DDCD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3880" name="Freeform 88">
                      <a:extLst>
                        <a:ext uri="{FF2B5EF4-FFF2-40B4-BE49-F238E27FC236}">
                          <a16:creationId xmlns:a16="http://schemas.microsoft.com/office/drawing/2014/main" id="{C4F76452-95D3-4131-87DF-678FF1952A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881" name="Group 89">
                  <a:extLst>
                    <a:ext uri="{FF2B5EF4-FFF2-40B4-BE49-F238E27FC236}">
                      <a16:creationId xmlns:a16="http://schemas.microsoft.com/office/drawing/2014/main" id="{B55DB27A-6AD8-4E0A-8508-6F21C811A05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33882" name="Freeform 90">
                    <a:extLst>
                      <a:ext uri="{FF2B5EF4-FFF2-40B4-BE49-F238E27FC236}">
                        <a16:creationId xmlns:a16="http://schemas.microsoft.com/office/drawing/2014/main" id="{8D6B7952-65B7-43A0-822C-FB7CD63C4071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83" name="Freeform 91">
                    <a:extLst>
                      <a:ext uri="{FF2B5EF4-FFF2-40B4-BE49-F238E27FC236}">
                        <a16:creationId xmlns:a16="http://schemas.microsoft.com/office/drawing/2014/main" id="{2F913A9B-0C1A-490C-96CE-9FD93946F89D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884" name="Freeform 92">
                  <a:extLst>
                    <a:ext uri="{FF2B5EF4-FFF2-40B4-BE49-F238E27FC236}">
                      <a16:creationId xmlns:a16="http://schemas.microsoft.com/office/drawing/2014/main" id="{3F8DA2EF-8125-4592-BA1D-EF50D26E72C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5" name="Freeform 93">
                  <a:extLst>
                    <a:ext uri="{FF2B5EF4-FFF2-40B4-BE49-F238E27FC236}">
                      <a16:creationId xmlns:a16="http://schemas.microsoft.com/office/drawing/2014/main" id="{EC9D3EA2-A8FA-4436-A1CC-36190A08565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6" name="Rectangle 94">
                  <a:extLst>
                    <a:ext uri="{FF2B5EF4-FFF2-40B4-BE49-F238E27FC236}">
                      <a16:creationId xmlns:a16="http://schemas.microsoft.com/office/drawing/2014/main" id="{2D01117A-5CE4-46FC-A0F6-72A951A4144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897" name="Rectangle 105">
                <a:extLst>
                  <a:ext uri="{FF2B5EF4-FFF2-40B4-BE49-F238E27FC236}">
                    <a16:creationId xmlns:a16="http://schemas.microsoft.com/office/drawing/2014/main" id="{AA8F0CF0-A598-4C36-BF00-68C3CBAA9B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480" y="2509"/>
                <a:ext cx="4786" cy="19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00" name="Group 108">
              <a:extLst>
                <a:ext uri="{FF2B5EF4-FFF2-40B4-BE49-F238E27FC236}">
                  <a16:creationId xmlns:a16="http://schemas.microsoft.com/office/drawing/2014/main" id="{52B495A2-C8AC-4804-ADAA-1692AC89004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2" y="2592"/>
              <a:ext cx="240" cy="1152"/>
              <a:chOff x="192" y="2592"/>
              <a:chExt cx="384" cy="1728"/>
            </a:xfrm>
          </p:grpSpPr>
          <p:sp>
            <p:nvSpPr>
              <p:cNvPr id="33901" name="AutoShape 109">
                <a:extLst>
                  <a:ext uri="{FF2B5EF4-FFF2-40B4-BE49-F238E27FC236}">
                    <a16:creationId xmlns:a16="http://schemas.microsoft.com/office/drawing/2014/main" id="{100B3215-F215-4AD3-B27F-476DA19B9F9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2" name="AutoShape 110">
                <a:extLst>
                  <a:ext uri="{FF2B5EF4-FFF2-40B4-BE49-F238E27FC236}">
                    <a16:creationId xmlns:a16="http://schemas.microsoft.com/office/drawing/2014/main" id="{251FDDF3-FF6B-4C7F-84DD-6D28121426F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3" name="AutoShape 111">
                <a:extLst>
                  <a:ext uri="{FF2B5EF4-FFF2-40B4-BE49-F238E27FC236}">
                    <a16:creationId xmlns:a16="http://schemas.microsoft.com/office/drawing/2014/main" id="{BAADD802-4288-41E9-B099-7AAB314A15B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04" name="Group 112">
              <a:extLst>
                <a:ext uri="{FF2B5EF4-FFF2-40B4-BE49-F238E27FC236}">
                  <a16:creationId xmlns:a16="http://schemas.microsoft.com/office/drawing/2014/main" id="{1489478C-D227-477E-96AB-494A2B2E00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328" y="2592"/>
              <a:ext cx="240" cy="1152"/>
              <a:chOff x="192" y="2592"/>
              <a:chExt cx="384" cy="1728"/>
            </a:xfrm>
          </p:grpSpPr>
          <p:sp>
            <p:nvSpPr>
              <p:cNvPr id="33905" name="AutoShape 113">
                <a:extLst>
                  <a:ext uri="{FF2B5EF4-FFF2-40B4-BE49-F238E27FC236}">
                    <a16:creationId xmlns:a16="http://schemas.microsoft.com/office/drawing/2014/main" id="{FF53443D-1368-4C98-ADB5-114BF9A11A3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6" name="AutoShape 114">
                <a:extLst>
                  <a:ext uri="{FF2B5EF4-FFF2-40B4-BE49-F238E27FC236}">
                    <a16:creationId xmlns:a16="http://schemas.microsoft.com/office/drawing/2014/main" id="{C3218A54-7C5C-4805-8FEE-76B1A3B7F2A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7" name="AutoShape 115">
                <a:extLst>
                  <a:ext uri="{FF2B5EF4-FFF2-40B4-BE49-F238E27FC236}">
                    <a16:creationId xmlns:a16="http://schemas.microsoft.com/office/drawing/2014/main" id="{80547770-B038-404F-991D-07B0A89A4BB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87" name="Rectangle 95">
            <a:extLst>
              <a:ext uri="{FF2B5EF4-FFF2-40B4-BE49-F238E27FC236}">
                <a16:creationId xmlns:a16="http://schemas.microsoft.com/office/drawing/2014/main" id="{3FF5F540-FF5A-4FBD-831C-E10FF18FD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888" name="Rectangle 96">
            <a:extLst>
              <a:ext uri="{FF2B5EF4-FFF2-40B4-BE49-F238E27FC236}">
                <a16:creationId xmlns:a16="http://schemas.microsoft.com/office/drawing/2014/main" id="{E7B5B06E-4662-4773-AABC-18089D604F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3889" name="Rectangle 97">
            <a:extLst>
              <a:ext uri="{FF2B5EF4-FFF2-40B4-BE49-F238E27FC236}">
                <a16:creationId xmlns:a16="http://schemas.microsoft.com/office/drawing/2014/main" id="{4832F77A-5BC0-49AD-82E7-8E876BD091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3890" name="Rectangle 98">
            <a:extLst>
              <a:ext uri="{FF2B5EF4-FFF2-40B4-BE49-F238E27FC236}">
                <a16:creationId xmlns:a16="http://schemas.microsoft.com/office/drawing/2014/main" id="{6E26024A-9B67-483C-BEF4-7D28FBD223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3891" name="Rectangle 99">
            <a:extLst>
              <a:ext uri="{FF2B5EF4-FFF2-40B4-BE49-F238E27FC236}">
                <a16:creationId xmlns:a16="http://schemas.microsoft.com/office/drawing/2014/main" id="{4753613C-9248-4443-8BE0-60D21F19D5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8B60C2-15AA-4C7A-9986-1FAB92605D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C98D-1C6A-49B5-AD9F-70F2EDC1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B71C6-ECBD-4A2F-95F0-D1A527C3F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4F0AD-D6B8-4B38-BB47-BC96CA9C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B5A1C-298B-4C37-86EF-D1175DE1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323D1-8F4E-4C82-9A38-D45EB5B7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9E6D5-3BC5-4DDE-B4F7-E32029303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8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5EDEE-52EC-47CF-985E-BDFAE9F90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0E554-E402-44BD-BD1A-3EAB60D36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DA198-46FD-4D90-B7F3-4ED11580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E608F-DA0E-4B2A-8593-59A1BBFB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A916E-D3AC-4033-902C-C4C6AE1B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58F24-E302-4FAC-B0C0-9CAC18430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686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1B36-09E7-4D45-B277-E2053478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E26A9-F263-4A9F-870D-5D5BE744EFC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601DAC76-D82F-4800-99BA-9BB481B1E8D8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D4761-93EF-4451-BB22-C7A30CDC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D75DD-4C7E-4A5E-9535-E5F5F215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D8DEA-B771-410A-BA53-0D5C8937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B031EC-F218-44FE-9073-77B61FEFA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80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6775-83E3-4459-A90A-F677CDF5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2DB03-1F0C-4FA1-9517-FFDDA4513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BE250-3B83-43FB-90B7-8C1C2499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8EFF4-4E9D-4EB9-87CD-B22CD7D6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8D08F-2F47-4955-A01A-22367C08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79284-F0FD-4201-B941-7899E8CDE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30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0AA5-AEE6-42B1-AB82-60931F9D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81C2F-E762-44AD-9811-1042C5F3B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95FE2-5D7B-4818-B207-B1ECF235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9884D-90AB-44DC-9965-AC844F9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CA37C-5A94-4F64-99EF-C566FA2C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D2DCB-F54F-44F5-A5C5-BF092C4EE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52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05ADB-3E21-4E74-8C9D-9A8C88BC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32733-E220-40E1-9347-ABD387D42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4A46D-9AE1-46CB-9FAC-60960E796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CF82B-CEAC-4647-B6F0-1CC6D3F4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2FC95-48A2-4697-B73A-4F2688A2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6DA77-EB93-45BB-9651-FFF4BF58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FA32-3D27-4175-9874-3ABCAE120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47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C60C-BB42-4456-82F5-0B6338D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F692-5C47-4EE0-81BF-7CA241C98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8FAAE-1888-41AB-B834-5E3939E14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9C737-C4DF-498B-9B84-8FD35D0EA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1422D-C46C-4717-9C9E-CB1D9D95B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B1F6D-CAF1-4BBF-AB17-05EA0333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96602-C111-4D25-A6E5-261A43E6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56B842-28DF-4EF7-AC10-CA5604B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B7B72-B681-42B6-8993-2FBC073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39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4190-7871-4B8A-8C87-55F7FC8B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97008-957D-455B-98DA-E13BD9F9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591A9-7666-4CDB-ABFE-381D6CF9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0A1B9-7604-4B64-A244-DC64A220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8A333-1D95-4512-A76E-A349126F0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0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A0B15-1259-4811-A173-825580EE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FBADD-12A6-4798-B75A-FA7C5A68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4209A-1E68-4F56-B3EF-BD63BAB1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F16DD-EF05-4B8B-8834-6E0A1BD26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5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13DB-C2EF-4D43-85C4-6AE30B9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44DAB-B101-4318-88D2-EBA905FAE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0EAE5-9873-4F79-8ABD-206926389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F6156-27FD-4031-80F7-FB6C8C79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9065D-29E8-4DA1-AFFF-EDF9D84A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D40D0-FB44-4BC0-AC21-52DA0DE2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A8F2C-EA66-4AAF-A331-F2D435389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07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C6D8-3F96-467B-BE83-F1DFA91D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FF200-FAFA-4841-BDB3-C2FF0077F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54F0E-7CA1-411A-B7FD-06F6C423C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6348E-C445-43BD-A599-C95BAA4D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D7172-131E-47D3-9C66-86421B38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8D51A-CC2A-417E-92B0-88D6F419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70F22-7955-424D-A01B-7782182C3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47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" name="Group 102">
            <a:extLst>
              <a:ext uri="{FF2B5EF4-FFF2-40B4-BE49-F238E27FC236}">
                <a16:creationId xmlns:a16="http://schemas.microsoft.com/office/drawing/2014/main" id="{F106B63D-3323-4119-8776-833BB4FF42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2628" name="Group 100">
              <a:extLst>
                <a:ext uri="{FF2B5EF4-FFF2-40B4-BE49-F238E27FC236}">
                  <a16:creationId xmlns:a16="http://schemas.microsoft.com/office/drawing/2014/main" id="{98748436-2670-4D7C-9E73-3F2E1DF3188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2531" name="Rectangle 3">
                <a:extLst>
                  <a:ext uri="{FF2B5EF4-FFF2-40B4-BE49-F238E27FC236}">
                    <a16:creationId xmlns:a16="http://schemas.microsoft.com/office/drawing/2014/main" id="{C40998FF-C0E0-4CC2-A197-4B972C83694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2" name="Rectangle 4">
                <a:extLst>
                  <a:ext uri="{FF2B5EF4-FFF2-40B4-BE49-F238E27FC236}">
                    <a16:creationId xmlns:a16="http://schemas.microsoft.com/office/drawing/2014/main" id="{B0177DB4-83E4-41CF-A14D-1A2F66852B8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3" name="Rectangle 5">
                <a:extLst>
                  <a:ext uri="{FF2B5EF4-FFF2-40B4-BE49-F238E27FC236}">
                    <a16:creationId xmlns:a16="http://schemas.microsoft.com/office/drawing/2014/main" id="{B669B411-D0AE-4CDF-866A-B71E58E2153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4" name="Rectangle 6">
                <a:extLst>
                  <a:ext uri="{FF2B5EF4-FFF2-40B4-BE49-F238E27FC236}">
                    <a16:creationId xmlns:a16="http://schemas.microsoft.com/office/drawing/2014/main" id="{EF2CFCF7-144D-4F81-86FB-D949AE5BF01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5" name="Rectangle 7">
                <a:extLst>
                  <a:ext uri="{FF2B5EF4-FFF2-40B4-BE49-F238E27FC236}">
                    <a16:creationId xmlns:a16="http://schemas.microsoft.com/office/drawing/2014/main" id="{173E5C5E-6A8F-46B1-9EB6-A7B10FDC1B8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36" name="Group 8">
                <a:extLst>
                  <a:ext uri="{FF2B5EF4-FFF2-40B4-BE49-F238E27FC236}">
                    <a16:creationId xmlns:a16="http://schemas.microsoft.com/office/drawing/2014/main" id="{FB7922C1-F210-4910-8E15-5C92297724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22537" name="AutoShape 9">
                  <a:extLst>
                    <a:ext uri="{FF2B5EF4-FFF2-40B4-BE49-F238E27FC236}">
                      <a16:creationId xmlns:a16="http://schemas.microsoft.com/office/drawing/2014/main" id="{57F9B21F-DC40-4BEA-8AA8-1C7AAC99EEB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8" name="Rectangle 10">
                  <a:extLst>
                    <a:ext uri="{FF2B5EF4-FFF2-40B4-BE49-F238E27FC236}">
                      <a16:creationId xmlns:a16="http://schemas.microsoft.com/office/drawing/2014/main" id="{449CFD5D-92E3-467B-A9B0-09C5608805B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539" name="Group 11">
                  <a:extLst>
                    <a:ext uri="{FF2B5EF4-FFF2-40B4-BE49-F238E27FC236}">
                      <a16:creationId xmlns:a16="http://schemas.microsoft.com/office/drawing/2014/main" id="{B6507F22-0F7E-4628-9484-C097811320B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22540" name="Freeform 12">
                    <a:extLst>
                      <a:ext uri="{FF2B5EF4-FFF2-40B4-BE49-F238E27FC236}">
                        <a16:creationId xmlns:a16="http://schemas.microsoft.com/office/drawing/2014/main" id="{E0BDD167-E1A6-4495-98EA-D27ECE7703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1" name="Freeform 13">
                    <a:extLst>
                      <a:ext uri="{FF2B5EF4-FFF2-40B4-BE49-F238E27FC236}">
                        <a16:creationId xmlns:a16="http://schemas.microsoft.com/office/drawing/2014/main" id="{D7790B6A-58D8-4798-A00A-E1F4F12428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42" name="Group 14">
                    <a:extLst>
                      <a:ext uri="{FF2B5EF4-FFF2-40B4-BE49-F238E27FC236}">
                        <a16:creationId xmlns:a16="http://schemas.microsoft.com/office/drawing/2014/main" id="{E8B1C180-8A8D-4E06-850D-421DD9F592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22543" name="Group 15">
                      <a:extLst>
                        <a:ext uri="{FF2B5EF4-FFF2-40B4-BE49-F238E27FC236}">
                          <a16:creationId xmlns:a16="http://schemas.microsoft.com/office/drawing/2014/main" id="{97F874B1-6CB6-4C1A-BCEB-F022AB1FE01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22544" name="Group 16">
                        <a:extLst>
                          <a:ext uri="{FF2B5EF4-FFF2-40B4-BE49-F238E27FC236}">
                            <a16:creationId xmlns:a16="http://schemas.microsoft.com/office/drawing/2014/main" id="{80864C67-3142-4BB6-BD44-006A4056F59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5" name="Freeform 17">
                          <a:extLst>
                            <a:ext uri="{FF2B5EF4-FFF2-40B4-BE49-F238E27FC236}">
                              <a16:creationId xmlns:a16="http://schemas.microsoft.com/office/drawing/2014/main" id="{B505FD4F-BF46-4894-9C8F-C182D4A2E95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46" name="Freeform 18">
                          <a:extLst>
                            <a:ext uri="{FF2B5EF4-FFF2-40B4-BE49-F238E27FC236}">
                              <a16:creationId xmlns:a16="http://schemas.microsoft.com/office/drawing/2014/main" id="{5B33EC97-A150-4E42-AC41-94DC30942CA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47" name="Group 19">
                        <a:extLst>
                          <a:ext uri="{FF2B5EF4-FFF2-40B4-BE49-F238E27FC236}">
                            <a16:creationId xmlns:a16="http://schemas.microsoft.com/office/drawing/2014/main" id="{F36DF197-EFD4-4AF7-A8AB-5E94AE7667E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8" name="Freeform 20">
                          <a:extLst>
                            <a:ext uri="{FF2B5EF4-FFF2-40B4-BE49-F238E27FC236}">
                              <a16:creationId xmlns:a16="http://schemas.microsoft.com/office/drawing/2014/main" id="{A936FDA4-73BF-4076-A48C-0E5B6D549E7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49" name="Freeform 21">
                          <a:extLst>
                            <a:ext uri="{FF2B5EF4-FFF2-40B4-BE49-F238E27FC236}">
                              <a16:creationId xmlns:a16="http://schemas.microsoft.com/office/drawing/2014/main" id="{401D5C7B-5518-400E-BAB1-DFD36E43348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50" name="Group 22">
                        <a:extLst>
                          <a:ext uri="{FF2B5EF4-FFF2-40B4-BE49-F238E27FC236}">
                            <a16:creationId xmlns:a16="http://schemas.microsoft.com/office/drawing/2014/main" id="{834BE712-7D33-4E20-8A35-0507359C201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51" name="Freeform 23">
                          <a:extLst>
                            <a:ext uri="{FF2B5EF4-FFF2-40B4-BE49-F238E27FC236}">
                              <a16:creationId xmlns:a16="http://schemas.microsoft.com/office/drawing/2014/main" id="{E3024679-BEA0-4D86-9780-AFDD4C5B009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52" name="Freeform 24">
                          <a:extLst>
                            <a:ext uri="{FF2B5EF4-FFF2-40B4-BE49-F238E27FC236}">
                              <a16:creationId xmlns:a16="http://schemas.microsoft.com/office/drawing/2014/main" id="{C1E293EC-9F78-4E78-807A-17E59C5B244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53" name="Group 25">
                        <a:extLst>
                          <a:ext uri="{FF2B5EF4-FFF2-40B4-BE49-F238E27FC236}">
                            <a16:creationId xmlns:a16="http://schemas.microsoft.com/office/drawing/2014/main" id="{5C0EC973-5EDB-4640-8F5D-37EF2E99386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4" name="Freeform 26">
                          <a:extLst>
                            <a:ext uri="{FF2B5EF4-FFF2-40B4-BE49-F238E27FC236}">
                              <a16:creationId xmlns:a16="http://schemas.microsoft.com/office/drawing/2014/main" id="{1097FA09-F42B-486E-8B09-934ACD9DFE2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55" name="Freeform 27">
                          <a:extLst>
                            <a:ext uri="{FF2B5EF4-FFF2-40B4-BE49-F238E27FC236}">
                              <a16:creationId xmlns:a16="http://schemas.microsoft.com/office/drawing/2014/main" id="{4D027519-8E0E-4635-AE05-74FD665E333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56" name="Group 28">
                        <a:extLst>
                          <a:ext uri="{FF2B5EF4-FFF2-40B4-BE49-F238E27FC236}">
                            <a16:creationId xmlns:a16="http://schemas.microsoft.com/office/drawing/2014/main" id="{833EA377-FBF1-4DEE-8B7B-DC0EDBC46CE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7" name="Freeform 29">
                          <a:extLst>
                            <a:ext uri="{FF2B5EF4-FFF2-40B4-BE49-F238E27FC236}">
                              <a16:creationId xmlns:a16="http://schemas.microsoft.com/office/drawing/2014/main" id="{FDE0554D-B4F0-4CC7-B6EB-259B54EDEB8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58" name="Freeform 30">
                          <a:extLst>
                            <a:ext uri="{FF2B5EF4-FFF2-40B4-BE49-F238E27FC236}">
                              <a16:creationId xmlns:a16="http://schemas.microsoft.com/office/drawing/2014/main" id="{0CF42D8F-90A9-4754-AEBF-94444DD01ED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59" name="Group 31">
                        <a:extLst>
                          <a:ext uri="{FF2B5EF4-FFF2-40B4-BE49-F238E27FC236}">
                            <a16:creationId xmlns:a16="http://schemas.microsoft.com/office/drawing/2014/main" id="{CCB413FE-90C6-48B1-9FC3-BC9CA42793F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0" name="Freeform 32">
                          <a:extLst>
                            <a:ext uri="{FF2B5EF4-FFF2-40B4-BE49-F238E27FC236}">
                              <a16:creationId xmlns:a16="http://schemas.microsoft.com/office/drawing/2014/main" id="{1067DD1D-15C8-47DF-BCCE-A3D9B15D096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61" name="Freeform 33">
                          <a:extLst>
                            <a:ext uri="{FF2B5EF4-FFF2-40B4-BE49-F238E27FC236}">
                              <a16:creationId xmlns:a16="http://schemas.microsoft.com/office/drawing/2014/main" id="{C22947A9-1115-4D60-87F7-A4A77246345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62" name="Group 34">
                        <a:extLst>
                          <a:ext uri="{FF2B5EF4-FFF2-40B4-BE49-F238E27FC236}">
                            <a16:creationId xmlns:a16="http://schemas.microsoft.com/office/drawing/2014/main" id="{73DB8682-F5FC-46FB-A28D-E95EF99A34B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3" name="Freeform 35">
                          <a:extLst>
                            <a:ext uri="{FF2B5EF4-FFF2-40B4-BE49-F238E27FC236}">
                              <a16:creationId xmlns:a16="http://schemas.microsoft.com/office/drawing/2014/main" id="{6223AC76-503A-4948-955C-5E1597077C8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64" name="Freeform 36">
                          <a:extLst>
                            <a:ext uri="{FF2B5EF4-FFF2-40B4-BE49-F238E27FC236}">
                              <a16:creationId xmlns:a16="http://schemas.microsoft.com/office/drawing/2014/main" id="{4C108FEB-A135-4FC6-9156-AE604EBA55F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2565" name="Group 37">
                      <a:extLst>
                        <a:ext uri="{FF2B5EF4-FFF2-40B4-BE49-F238E27FC236}">
                          <a16:creationId xmlns:a16="http://schemas.microsoft.com/office/drawing/2014/main" id="{9075513B-E121-4BC2-A22B-F7971ACD017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66" name="Freeform 38">
                        <a:extLst>
                          <a:ext uri="{FF2B5EF4-FFF2-40B4-BE49-F238E27FC236}">
                            <a16:creationId xmlns:a16="http://schemas.microsoft.com/office/drawing/2014/main" id="{70367758-F0EE-435A-BF7B-ECBD6DA8753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67" name="Freeform 39">
                        <a:extLst>
                          <a:ext uri="{FF2B5EF4-FFF2-40B4-BE49-F238E27FC236}">
                            <a16:creationId xmlns:a16="http://schemas.microsoft.com/office/drawing/2014/main" id="{AD17DC04-2293-496A-B04D-859E273A576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568" name="Group 40">
                      <a:extLst>
                        <a:ext uri="{FF2B5EF4-FFF2-40B4-BE49-F238E27FC236}">
                          <a16:creationId xmlns:a16="http://schemas.microsoft.com/office/drawing/2014/main" id="{D7BA2E0C-4E8D-41C1-BAE0-94F40D63388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569" name="Freeform 41">
                        <a:extLst>
                          <a:ext uri="{FF2B5EF4-FFF2-40B4-BE49-F238E27FC236}">
                            <a16:creationId xmlns:a16="http://schemas.microsoft.com/office/drawing/2014/main" id="{724F0D4F-378A-4016-97FD-84AF64F7237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70" name="Freeform 42">
                        <a:extLst>
                          <a:ext uri="{FF2B5EF4-FFF2-40B4-BE49-F238E27FC236}">
                            <a16:creationId xmlns:a16="http://schemas.microsoft.com/office/drawing/2014/main" id="{C8133943-03CA-46DF-9DE3-647D669BBE9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571" name="Group 43">
                      <a:extLst>
                        <a:ext uri="{FF2B5EF4-FFF2-40B4-BE49-F238E27FC236}">
                          <a16:creationId xmlns:a16="http://schemas.microsoft.com/office/drawing/2014/main" id="{DEA7987D-DBA4-4AC1-895A-8B12AEB5C1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572" name="Freeform 44">
                        <a:extLst>
                          <a:ext uri="{FF2B5EF4-FFF2-40B4-BE49-F238E27FC236}">
                            <a16:creationId xmlns:a16="http://schemas.microsoft.com/office/drawing/2014/main" id="{1BFCF45D-76F9-4249-9A9D-93C44CD86F9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73" name="Freeform 45">
                        <a:extLst>
                          <a:ext uri="{FF2B5EF4-FFF2-40B4-BE49-F238E27FC236}">
                            <a16:creationId xmlns:a16="http://schemas.microsoft.com/office/drawing/2014/main" id="{97453DC1-4DCF-4E9F-ACB2-2794DECF179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574" name="Group 46">
                      <a:extLst>
                        <a:ext uri="{FF2B5EF4-FFF2-40B4-BE49-F238E27FC236}">
                          <a16:creationId xmlns:a16="http://schemas.microsoft.com/office/drawing/2014/main" id="{8E375ED7-70B1-4D15-B161-268FAC93F1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75" name="Freeform 47">
                        <a:extLst>
                          <a:ext uri="{FF2B5EF4-FFF2-40B4-BE49-F238E27FC236}">
                            <a16:creationId xmlns:a16="http://schemas.microsoft.com/office/drawing/2014/main" id="{D9B0A2EA-8D50-451F-9DD4-40660A96A4A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76" name="Freeform 48">
                        <a:extLst>
                          <a:ext uri="{FF2B5EF4-FFF2-40B4-BE49-F238E27FC236}">
                            <a16:creationId xmlns:a16="http://schemas.microsoft.com/office/drawing/2014/main" id="{2E2B09A9-EFBB-47CB-A491-A95F2E9283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2577" name="Freeform 49">
                      <a:extLst>
                        <a:ext uri="{FF2B5EF4-FFF2-40B4-BE49-F238E27FC236}">
                          <a16:creationId xmlns:a16="http://schemas.microsoft.com/office/drawing/2014/main" id="{3C1463DC-7BE0-4E8F-94D1-1630006664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578" name="Group 50">
                  <a:extLst>
                    <a:ext uri="{FF2B5EF4-FFF2-40B4-BE49-F238E27FC236}">
                      <a16:creationId xmlns:a16="http://schemas.microsoft.com/office/drawing/2014/main" id="{B76CF74B-8566-4080-ACFC-0DDEEDA5E0A5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22579" name="Freeform 51">
                    <a:extLst>
                      <a:ext uri="{FF2B5EF4-FFF2-40B4-BE49-F238E27FC236}">
                        <a16:creationId xmlns:a16="http://schemas.microsoft.com/office/drawing/2014/main" id="{232A5EF3-07E2-4227-B392-F4F0B2C9ED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0" name="Freeform 52">
                    <a:extLst>
                      <a:ext uri="{FF2B5EF4-FFF2-40B4-BE49-F238E27FC236}">
                        <a16:creationId xmlns:a16="http://schemas.microsoft.com/office/drawing/2014/main" id="{8EEC8193-CE9A-4EF2-B44C-2B61B8429B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81" name="Group 53">
                    <a:extLst>
                      <a:ext uri="{FF2B5EF4-FFF2-40B4-BE49-F238E27FC236}">
                        <a16:creationId xmlns:a16="http://schemas.microsoft.com/office/drawing/2014/main" id="{ED5C596E-A653-4BCB-A650-CFB5A25445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22582" name="Group 54">
                      <a:extLst>
                        <a:ext uri="{FF2B5EF4-FFF2-40B4-BE49-F238E27FC236}">
                          <a16:creationId xmlns:a16="http://schemas.microsoft.com/office/drawing/2014/main" id="{D176E36E-86F0-456C-B19F-23558345BD3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22583" name="Group 55">
                        <a:extLst>
                          <a:ext uri="{FF2B5EF4-FFF2-40B4-BE49-F238E27FC236}">
                            <a16:creationId xmlns:a16="http://schemas.microsoft.com/office/drawing/2014/main" id="{7E2D718B-00F7-4943-A5A1-0DC6860883A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4" name="Freeform 56">
                          <a:extLst>
                            <a:ext uri="{FF2B5EF4-FFF2-40B4-BE49-F238E27FC236}">
                              <a16:creationId xmlns:a16="http://schemas.microsoft.com/office/drawing/2014/main" id="{CFCB6951-C230-4BD2-90E2-94A4A9EAAD4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85" name="Freeform 57">
                          <a:extLst>
                            <a:ext uri="{FF2B5EF4-FFF2-40B4-BE49-F238E27FC236}">
                              <a16:creationId xmlns:a16="http://schemas.microsoft.com/office/drawing/2014/main" id="{C1DDD4AE-4B03-4691-B237-68B0C1DAB38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86" name="Group 58">
                        <a:extLst>
                          <a:ext uri="{FF2B5EF4-FFF2-40B4-BE49-F238E27FC236}">
                            <a16:creationId xmlns:a16="http://schemas.microsoft.com/office/drawing/2014/main" id="{D18C0D08-530C-4047-BCDB-5AC61A692E1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7" name="Freeform 59">
                          <a:extLst>
                            <a:ext uri="{FF2B5EF4-FFF2-40B4-BE49-F238E27FC236}">
                              <a16:creationId xmlns:a16="http://schemas.microsoft.com/office/drawing/2014/main" id="{486D2155-4BC1-4414-8439-D58FCC59D8B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88" name="Freeform 60">
                          <a:extLst>
                            <a:ext uri="{FF2B5EF4-FFF2-40B4-BE49-F238E27FC236}">
                              <a16:creationId xmlns:a16="http://schemas.microsoft.com/office/drawing/2014/main" id="{A6847BE6-3BFB-4D23-8A16-D7873D7E25D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89" name="Group 61">
                        <a:extLst>
                          <a:ext uri="{FF2B5EF4-FFF2-40B4-BE49-F238E27FC236}">
                            <a16:creationId xmlns:a16="http://schemas.microsoft.com/office/drawing/2014/main" id="{0A044058-25A5-4677-A5BD-EE8D36CB73D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90" name="Freeform 62">
                          <a:extLst>
                            <a:ext uri="{FF2B5EF4-FFF2-40B4-BE49-F238E27FC236}">
                              <a16:creationId xmlns:a16="http://schemas.microsoft.com/office/drawing/2014/main" id="{FA5452A7-281C-4F0F-AA23-BEDFFC15717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91" name="Freeform 63">
                          <a:extLst>
                            <a:ext uri="{FF2B5EF4-FFF2-40B4-BE49-F238E27FC236}">
                              <a16:creationId xmlns:a16="http://schemas.microsoft.com/office/drawing/2014/main" id="{D247E267-5D21-4F84-B879-24FD083E9E2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92" name="Group 64">
                        <a:extLst>
                          <a:ext uri="{FF2B5EF4-FFF2-40B4-BE49-F238E27FC236}">
                            <a16:creationId xmlns:a16="http://schemas.microsoft.com/office/drawing/2014/main" id="{7A41F4BD-724E-43A9-802F-42D3F365FD5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3" name="Freeform 65">
                          <a:extLst>
                            <a:ext uri="{FF2B5EF4-FFF2-40B4-BE49-F238E27FC236}">
                              <a16:creationId xmlns:a16="http://schemas.microsoft.com/office/drawing/2014/main" id="{87D82A05-CBAB-40A9-8B9E-933B7E831E3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94" name="Freeform 66">
                          <a:extLst>
                            <a:ext uri="{FF2B5EF4-FFF2-40B4-BE49-F238E27FC236}">
                              <a16:creationId xmlns:a16="http://schemas.microsoft.com/office/drawing/2014/main" id="{DDA986FB-8F63-4B1C-85F1-18A6CA5FBC8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95" name="Group 67">
                        <a:extLst>
                          <a:ext uri="{FF2B5EF4-FFF2-40B4-BE49-F238E27FC236}">
                            <a16:creationId xmlns:a16="http://schemas.microsoft.com/office/drawing/2014/main" id="{747D7248-9915-446C-AB56-D79FCAED8FC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6" name="Freeform 68">
                          <a:extLst>
                            <a:ext uri="{FF2B5EF4-FFF2-40B4-BE49-F238E27FC236}">
                              <a16:creationId xmlns:a16="http://schemas.microsoft.com/office/drawing/2014/main" id="{81B40E04-3377-4960-8484-0D08E3A934D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97" name="Freeform 69">
                          <a:extLst>
                            <a:ext uri="{FF2B5EF4-FFF2-40B4-BE49-F238E27FC236}">
                              <a16:creationId xmlns:a16="http://schemas.microsoft.com/office/drawing/2014/main" id="{D5179AE2-934B-4351-98C0-E36F59AB2FC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98" name="Group 70">
                        <a:extLst>
                          <a:ext uri="{FF2B5EF4-FFF2-40B4-BE49-F238E27FC236}">
                            <a16:creationId xmlns:a16="http://schemas.microsoft.com/office/drawing/2014/main" id="{ED14A961-FDBA-4BFC-B5D9-1BD8FA8AD27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9" name="Freeform 71">
                          <a:extLst>
                            <a:ext uri="{FF2B5EF4-FFF2-40B4-BE49-F238E27FC236}">
                              <a16:creationId xmlns:a16="http://schemas.microsoft.com/office/drawing/2014/main" id="{ECADC3FF-EB85-4FD2-A779-7BCD69CFAAB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00" name="Freeform 72">
                          <a:extLst>
                            <a:ext uri="{FF2B5EF4-FFF2-40B4-BE49-F238E27FC236}">
                              <a16:creationId xmlns:a16="http://schemas.microsoft.com/office/drawing/2014/main" id="{F1F51339-CE05-4C9A-A9E4-BFC3A312051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601" name="Group 73">
                        <a:extLst>
                          <a:ext uri="{FF2B5EF4-FFF2-40B4-BE49-F238E27FC236}">
                            <a16:creationId xmlns:a16="http://schemas.microsoft.com/office/drawing/2014/main" id="{B3335A47-0A99-4A74-9359-EA5DCAF3670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602" name="Freeform 74">
                          <a:extLst>
                            <a:ext uri="{FF2B5EF4-FFF2-40B4-BE49-F238E27FC236}">
                              <a16:creationId xmlns:a16="http://schemas.microsoft.com/office/drawing/2014/main" id="{93296C34-1A2C-4C51-BAE9-82C4BFB9737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03" name="Freeform 75">
                          <a:extLst>
                            <a:ext uri="{FF2B5EF4-FFF2-40B4-BE49-F238E27FC236}">
                              <a16:creationId xmlns:a16="http://schemas.microsoft.com/office/drawing/2014/main" id="{9B7F6D3E-CA31-4204-8F10-DA347D1448C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2604" name="Group 76">
                      <a:extLst>
                        <a:ext uri="{FF2B5EF4-FFF2-40B4-BE49-F238E27FC236}">
                          <a16:creationId xmlns:a16="http://schemas.microsoft.com/office/drawing/2014/main" id="{256E308F-5F8C-4389-89F5-1899E9D7673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05" name="Freeform 77">
                        <a:extLst>
                          <a:ext uri="{FF2B5EF4-FFF2-40B4-BE49-F238E27FC236}">
                            <a16:creationId xmlns:a16="http://schemas.microsoft.com/office/drawing/2014/main" id="{CFBAFFAC-779D-4B48-AC48-1E2C1EDF394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6" name="Freeform 78">
                        <a:extLst>
                          <a:ext uri="{FF2B5EF4-FFF2-40B4-BE49-F238E27FC236}">
                            <a16:creationId xmlns:a16="http://schemas.microsoft.com/office/drawing/2014/main" id="{9243D91B-CD24-41C5-9110-FB31708021B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607" name="Group 79">
                      <a:extLst>
                        <a:ext uri="{FF2B5EF4-FFF2-40B4-BE49-F238E27FC236}">
                          <a16:creationId xmlns:a16="http://schemas.microsoft.com/office/drawing/2014/main" id="{D7ED40EF-2D4A-438E-B9FD-FBCE8C6ECE4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608" name="Freeform 80">
                        <a:extLst>
                          <a:ext uri="{FF2B5EF4-FFF2-40B4-BE49-F238E27FC236}">
                            <a16:creationId xmlns:a16="http://schemas.microsoft.com/office/drawing/2014/main" id="{3B67500C-9C83-4897-AC5C-83265120CEC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9" name="Freeform 81">
                        <a:extLst>
                          <a:ext uri="{FF2B5EF4-FFF2-40B4-BE49-F238E27FC236}">
                            <a16:creationId xmlns:a16="http://schemas.microsoft.com/office/drawing/2014/main" id="{ECEAD8B7-80A6-49D7-BEB4-AE8DD2AD0E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610" name="Group 82">
                      <a:extLst>
                        <a:ext uri="{FF2B5EF4-FFF2-40B4-BE49-F238E27FC236}">
                          <a16:creationId xmlns:a16="http://schemas.microsoft.com/office/drawing/2014/main" id="{57E3E329-5587-4E0A-870C-A8FCE84108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611" name="Freeform 83">
                        <a:extLst>
                          <a:ext uri="{FF2B5EF4-FFF2-40B4-BE49-F238E27FC236}">
                            <a16:creationId xmlns:a16="http://schemas.microsoft.com/office/drawing/2014/main" id="{93344209-8B51-49A5-A762-9FD780C3B64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12" name="Freeform 84">
                        <a:extLst>
                          <a:ext uri="{FF2B5EF4-FFF2-40B4-BE49-F238E27FC236}">
                            <a16:creationId xmlns:a16="http://schemas.microsoft.com/office/drawing/2014/main" id="{B7E9B569-B46E-4BCF-BD70-4AA0AB817F6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613" name="Group 85">
                      <a:extLst>
                        <a:ext uri="{FF2B5EF4-FFF2-40B4-BE49-F238E27FC236}">
                          <a16:creationId xmlns:a16="http://schemas.microsoft.com/office/drawing/2014/main" id="{16031E6F-19E5-470B-B8A8-539FC5CE8D7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14" name="Freeform 86">
                        <a:extLst>
                          <a:ext uri="{FF2B5EF4-FFF2-40B4-BE49-F238E27FC236}">
                            <a16:creationId xmlns:a16="http://schemas.microsoft.com/office/drawing/2014/main" id="{F4A8A0B8-45FD-4DC1-A004-F8ED7CCC368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15" name="Freeform 87">
                        <a:extLst>
                          <a:ext uri="{FF2B5EF4-FFF2-40B4-BE49-F238E27FC236}">
                            <a16:creationId xmlns:a16="http://schemas.microsoft.com/office/drawing/2014/main" id="{C77813A6-FAF8-4F82-BD91-83AD7C732E5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2616" name="Freeform 88">
                      <a:extLst>
                        <a:ext uri="{FF2B5EF4-FFF2-40B4-BE49-F238E27FC236}">
                          <a16:creationId xmlns:a16="http://schemas.microsoft.com/office/drawing/2014/main" id="{4DB2BF11-8521-43A0-A9DC-C12148CE85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617" name="Group 89">
                  <a:extLst>
                    <a:ext uri="{FF2B5EF4-FFF2-40B4-BE49-F238E27FC236}">
                      <a16:creationId xmlns:a16="http://schemas.microsoft.com/office/drawing/2014/main" id="{D7D82086-A74F-49E6-A702-F2CF0B9C68C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22618" name="Freeform 90">
                    <a:extLst>
                      <a:ext uri="{FF2B5EF4-FFF2-40B4-BE49-F238E27FC236}">
                        <a16:creationId xmlns:a16="http://schemas.microsoft.com/office/drawing/2014/main" id="{28B10B18-F5E7-4E89-949D-BCB629FE281E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9" name="Freeform 91">
                    <a:extLst>
                      <a:ext uri="{FF2B5EF4-FFF2-40B4-BE49-F238E27FC236}">
                        <a16:creationId xmlns:a16="http://schemas.microsoft.com/office/drawing/2014/main" id="{F34CC110-DCCD-4FF0-B52E-7BA71598F2D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20" name="Freeform 92">
                  <a:extLst>
                    <a:ext uri="{FF2B5EF4-FFF2-40B4-BE49-F238E27FC236}">
                      <a16:creationId xmlns:a16="http://schemas.microsoft.com/office/drawing/2014/main" id="{2AFC3BFA-EC32-4B82-90C0-0C10A558F75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1" name="Freeform 93">
                  <a:extLst>
                    <a:ext uri="{FF2B5EF4-FFF2-40B4-BE49-F238E27FC236}">
                      <a16:creationId xmlns:a16="http://schemas.microsoft.com/office/drawing/2014/main" id="{B9E0028F-E02F-4040-BABE-0E32B02CD7C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2" name="Rectangle 94">
                  <a:extLst>
                    <a:ext uri="{FF2B5EF4-FFF2-40B4-BE49-F238E27FC236}">
                      <a16:creationId xmlns:a16="http://schemas.microsoft.com/office/drawing/2014/main" id="{DBA5D8B1-1317-45EF-93CF-0331C0021CC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2629" name="Rectangle 101">
              <a:extLst>
                <a:ext uri="{FF2B5EF4-FFF2-40B4-BE49-F238E27FC236}">
                  <a16:creationId xmlns:a16="http://schemas.microsoft.com/office/drawing/2014/main" id="{EFB942BA-6985-490D-A3BD-70AA1CACDBA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23" name="Rectangle 95">
            <a:extLst>
              <a:ext uri="{FF2B5EF4-FFF2-40B4-BE49-F238E27FC236}">
                <a16:creationId xmlns:a16="http://schemas.microsoft.com/office/drawing/2014/main" id="{7C747D8C-055C-4A35-8CE9-9C240DEBE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624" name="Rectangle 96">
            <a:extLst>
              <a:ext uri="{FF2B5EF4-FFF2-40B4-BE49-F238E27FC236}">
                <a16:creationId xmlns:a16="http://schemas.microsoft.com/office/drawing/2014/main" id="{8DEB5B0E-FB1C-4D61-8328-FB3AD8408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625" name="Rectangle 97">
            <a:extLst>
              <a:ext uri="{FF2B5EF4-FFF2-40B4-BE49-F238E27FC236}">
                <a16:creationId xmlns:a16="http://schemas.microsoft.com/office/drawing/2014/main" id="{B977D1F0-9C4F-4CAC-951B-FB4189B31B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i="1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626" name="Rectangle 98">
            <a:extLst>
              <a:ext uri="{FF2B5EF4-FFF2-40B4-BE49-F238E27FC236}">
                <a16:creationId xmlns:a16="http://schemas.microsoft.com/office/drawing/2014/main" id="{B4B97C39-CB55-44CA-BE43-D18F61F9C5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627" name="Rectangle 99">
            <a:extLst>
              <a:ext uri="{FF2B5EF4-FFF2-40B4-BE49-F238E27FC236}">
                <a16:creationId xmlns:a16="http://schemas.microsoft.com/office/drawing/2014/main" id="{23637FDD-01B3-41EB-AB49-E344BE0AB5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chemeClr val="tx2"/>
                </a:solidFill>
              </a:defRPr>
            </a:lvl1pPr>
          </a:lstStyle>
          <a:p>
            <a:fld id="{5D130481-74F4-4C12-8494-C805571ADA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0000"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hais.it/scultura/image/sch00009.htm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gallery.euroweb.hu/art/m/michelan/1sculptu/pieta/1pieta1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gallery.euroweb.hu/art/m/michelan/1sculptu/david/david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gallery.euroweb.hu/art/l/leonardo/drawings/study/selfport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gallery.euroweb.hu/art/v/verocchi/painting/baptism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asyweb.easynet.co.uk/giorgio.vasari/masaccio/masacc1.ht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0C86FD0-C8EF-45B3-8591-4E2EB04BA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Percival" pitchFamily="2" charset="0"/>
              </a:rPr>
              <a:t>Medieval &amp; Renaissance Art</a:t>
            </a:r>
            <a:br>
              <a:rPr lang="en-US" altLang="en-US">
                <a:latin typeface="Percival" pitchFamily="2" charset="0"/>
              </a:rPr>
            </a:br>
            <a:endParaRPr lang="en-US" altLang="en-US">
              <a:latin typeface="Percival" pitchFamily="2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9968400-56C5-4985-B580-A49DFAFF4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666699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/>
              <a:t>Art is reflective of the historical setting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Characteristics of Medieval Art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en-US" sz="2800"/>
              <a:t>Different Mediums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en-US" sz="2800"/>
              <a:t>Byzantine Icons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Characteristics of Renaissance Art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en-US" sz="2800"/>
              <a:t>Early Italian Renaissance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en-US" sz="2800"/>
              <a:t>Northern Renaissance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en-US" sz="2800"/>
              <a:t>High Renaissance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>
            <a:extLst>
              <a:ext uri="{FF2B5EF4-FFF2-40B4-BE49-F238E27FC236}">
                <a16:creationId xmlns:a16="http://schemas.microsoft.com/office/drawing/2014/main" id="{B485C06B-4CAD-40B7-93E9-A801AAA8B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Donatello’s </a:t>
            </a:r>
            <a:r>
              <a:rPr lang="en-US" altLang="en-US" i="1"/>
              <a:t>David </a:t>
            </a:r>
            <a:r>
              <a:rPr lang="en-US" altLang="en-US"/>
              <a:t>1440</a:t>
            </a:r>
            <a:br>
              <a:rPr lang="en-US" altLang="en-US"/>
            </a:br>
            <a:r>
              <a:rPr lang="en-US" altLang="en-US" sz="2800"/>
              <a:t>First large cast bronze</a:t>
            </a:r>
            <a:endParaRPr lang="en-US" altLang="en-US"/>
          </a:p>
        </p:txBody>
      </p:sp>
      <p:pic>
        <p:nvPicPr>
          <p:cNvPr id="84996" name="Picture 1028" descr="http://www.thais.it/scultura/image/media/sch00009.jpg">
            <a:hlinkClick r:id="rId2"/>
            <a:extLst>
              <a:ext uri="{FF2B5EF4-FFF2-40B4-BE49-F238E27FC236}">
                <a16:creationId xmlns:a16="http://schemas.microsoft.com/office/drawing/2014/main" id="{5B0610F5-C8D8-4DE6-9A40-89ADECCDC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73208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>
            <a:extLst>
              <a:ext uri="{FF2B5EF4-FFF2-40B4-BE49-F238E27FC236}">
                <a16:creationId xmlns:a16="http://schemas.microsoft.com/office/drawing/2014/main" id="{1558E6A1-13B7-4192-97D7-47230091B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Botticelli’s </a:t>
            </a:r>
            <a:r>
              <a:rPr lang="en-US" altLang="en-US" i="1"/>
              <a:t>Birth of Venus 1480</a:t>
            </a:r>
            <a:br>
              <a:rPr lang="en-US" altLang="en-US" i="1"/>
            </a:br>
            <a:r>
              <a:rPr lang="en-US" altLang="en-US" sz="2800"/>
              <a:t>Neoplatonism, return to mythology</a:t>
            </a:r>
            <a:endParaRPr lang="en-US" altLang="en-US"/>
          </a:p>
        </p:txBody>
      </p:sp>
      <p:pic>
        <p:nvPicPr>
          <p:cNvPr id="88068" name="Picture 1028" descr="http://www.ibiblio.org/wm/paint/auth/botticelli/venus/venus.jpg">
            <a:extLst>
              <a:ext uri="{FF2B5EF4-FFF2-40B4-BE49-F238E27FC236}">
                <a16:creationId xmlns:a16="http://schemas.microsoft.com/office/drawing/2014/main" id="{2DF5E972-5151-4855-9797-6094E163B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C4FAF34-7EBF-4F1E-933F-BE667742B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Michelangelo Buonarrati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7B30828-979B-47F0-AC4D-80BF73157B5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B5D9F785-271D-4CFF-8CCF-A3C9B7FCADD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3738" name="Group 10">
            <a:extLst>
              <a:ext uri="{FF2B5EF4-FFF2-40B4-BE49-F238E27FC236}">
                <a16:creationId xmlns:a16="http://schemas.microsoft.com/office/drawing/2014/main" id="{20DFB91E-743C-4C82-A288-EB75A130D0F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438400"/>
            <a:ext cx="3581400" cy="2362200"/>
            <a:chOff x="-11" y="-11"/>
            <a:chExt cx="2208" cy="1261"/>
          </a:xfrm>
        </p:grpSpPr>
        <p:grpSp>
          <p:nvGrpSpPr>
            <p:cNvPr id="73736" name="Group 8">
              <a:extLst>
                <a:ext uri="{FF2B5EF4-FFF2-40B4-BE49-F238E27FC236}">
                  <a16:creationId xmlns:a16="http://schemas.microsoft.com/office/drawing/2014/main" id="{ED5B3085-F8E6-43A7-AC45-9F075F229B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186" cy="1239"/>
              <a:chOff x="0" y="0"/>
              <a:chExt cx="2186" cy="1239"/>
            </a:xfrm>
          </p:grpSpPr>
          <p:sp>
            <p:nvSpPr>
              <p:cNvPr id="73733" name="Rectangle 5">
                <a:extLst>
                  <a:ext uri="{FF2B5EF4-FFF2-40B4-BE49-F238E27FC236}">
                    <a16:creationId xmlns:a16="http://schemas.microsoft.com/office/drawing/2014/main" id="{823C6189-FDBE-4C44-AE04-18A4C4463A0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2186" cy="1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/>
                <a:r>
                  <a:rPr lang="en-US" altLang="en-US"/>
                  <a:t>  </a:t>
                </a:r>
                <a:r>
                  <a:rPr lang="en-US" altLang="en-US" sz="12300"/>
                  <a:t> </a:t>
                </a:r>
                <a:r>
                  <a:rPr lang="en-US" altLang="en-US"/>
                  <a:t>                                        </a:t>
                </a:r>
              </a:p>
            </p:txBody>
          </p:sp>
          <p:sp>
            <p:nvSpPr>
              <p:cNvPr id="73735" name="Rectangle 7">
                <a:extLst>
                  <a:ext uri="{FF2B5EF4-FFF2-40B4-BE49-F238E27FC236}">
                    <a16:creationId xmlns:a16="http://schemas.microsoft.com/office/drawing/2014/main" id="{C150CB0A-E838-49AB-AA74-499E121BD55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2186" cy="1239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3737" name="Rectangle 9">
              <a:extLst>
                <a:ext uri="{FF2B5EF4-FFF2-40B4-BE49-F238E27FC236}">
                  <a16:creationId xmlns:a16="http://schemas.microsoft.com/office/drawing/2014/main" id="{CDD49117-DC13-4E77-8BFA-A9EEFD8DB5A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-11" y="-11"/>
              <a:ext cx="2208" cy="1261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3734" name="Picture 6" descr="http://www.science.wayne.edu/~mcogan/Humanities/Sistine/Ceiling/adam.2d.jpg">
            <a:extLst>
              <a:ext uri="{FF2B5EF4-FFF2-40B4-BE49-F238E27FC236}">
                <a16:creationId xmlns:a16="http://schemas.microsoft.com/office/drawing/2014/main" id="{B6E5B5B2-08B5-4501-8D78-AD5DE795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3184525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9" name="Rectangle 11">
            <a:extLst>
              <a:ext uri="{FF2B5EF4-FFF2-40B4-BE49-F238E27FC236}">
                <a16:creationId xmlns:a16="http://schemas.microsoft.com/office/drawing/2014/main" id="{5CF9A28E-8324-4A9B-9799-BD7A92C39BE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40" name="Rectangle 12">
            <a:extLst>
              <a:ext uri="{FF2B5EF4-FFF2-40B4-BE49-F238E27FC236}">
                <a16:creationId xmlns:a16="http://schemas.microsoft.com/office/drawing/2014/main" id="{6597B638-60A4-4682-A96E-9B12FDE3487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3746" name="Group 18">
            <a:extLst>
              <a:ext uri="{FF2B5EF4-FFF2-40B4-BE49-F238E27FC236}">
                <a16:creationId xmlns:a16="http://schemas.microsoft.com/office/drawing/2014/main" id="{561C7D0A-BC63-4146-A8AF-ACC00C112CB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38400"/>
            <a:ext cx="3886200" cy="2362200"/>
            <a:chOff x="-11" y="-11"/>
            <a:chExt cx="2480" cy="1184"/>
          </a:xfrm>
        </p:grpSpPr>
        <p:grpSp>
          <p:nvGrpSpPr>
            <p:cNvPr id="73744" name="Group 16">
              <a:extLst>
                <a:ext uri="{FF2B5EF4-FFF2-40B4-BE49-F238E27FC236}">
                  <a16:creationId xmlns:a16="http://schemas.microsoft.com/office/drawing/2014/main" id="{32663616-F18C-4553-BAAF-80D6E9C7E9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458" cy="1162"/>
              <a:chOff x="0" y="0"/>
              <a:chExt cx="2458" cy="1162"/>
            </a:xfrm>
          </p:grpSpPr>
          <p:sp>
            <p:nvSpPr>
              <p:cNvPr id="73741" name="Rectangle 13">
                <a:extLst>
                  <a:ext uri="{FF2B5EF4-FFF2-40B4-BE49-F238E27FC236}">
                    <a16:creationId xmlns:a16="http://schemas.microsoft.com/office/drawing/2014/main" id="{D3020401-97FF-4ACD-B7C3-4C2F42BC0A3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2458" cy="1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/>
                <a:r>
                  <a:rPr lang="en-US" altLang="en-US"/>
                  <a:t>                         </a:t>
                </a:r>
              </a:p>
            </p:txBody>
          </p:sp>
          <p:sp>
            <p:nvSpPr>
              <p:cNvPr id="73743" name="Rectangle 15">
                <a:extLst>
                  <a:ext uri="{FF2B5EF4-FFF2-40B4-BE49-F238E27FC236}">
                    <a16:creationId xmlns:a16="http://schemas.microsoft.com/office/drawing/2014/main" id="{8BFE5892-D5C8-4D41-8B03-A9ED7BA2646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2458" cy="116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3745" name="Rectangle 17">
              <a:extLst>
                <a:ext uri="{FF2B5EF4-FFF2-40B4-BE49-F238E27FC236}">
                  <a16:creationId xmlns:a16="http://schemas.microsoft.com/office/drawing/2014/main" id="{4FADC6F7-1545-4AC8-A5DD-8E73BA5699F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-11" y="-11"/>
              <a:ext cx="2480" cy="1184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3742" name="Picture 14" descr="http://www.science.wayne.edu/~mcogan/Humanities/Sistine/Ceiling/adam.2.jpg">
            <a:extLst>
              <a:ext uri="{FF2B5EF4-FFF2-40B4-BE49-F238E27FC236}">
                <a16:creationId xmlns:a16="http://schemas.microsoft.com/office/drawing/2014/main" id="{2DD86393-B8AF-4655-82E1-096F60BA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292475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681EAA5-B916-4FF5-9901-FBC124BE6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696200" cy="838200"/>
          </a:xfrm>
        </p:spPr>
        <p:txBody>
          <a:bodyPr/>
          <a:lstStyle/>
          <a:p>
            <a:r>
              <a:rPr lang="en-US" altLang="en-US"/>
              <a:t>Pieta 1498-1500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906EE9A-EA8B-468D-AE84-E50D8064440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30188" y="195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6805" name="Picture 5" descr="http://gallery.euroweb.hu/detail/m/michelan/1sculptu/pieta/1pieta1.jpg">
            <a:hlinkClick r:id="rId2"/>
            <a:extLst>
              <a:ext uri="{FF2B5EF4-FFF2-40B4-BE49-F238E27FC236}">
                <a16:creationId xmlns:a16="http://schemas.microsoft.com/office/drawing/2014/main" id="{E6A34C9C-DA6E-4D6D-BFA8-72CA3F81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9C476724-5BA5-4600-97A3-43FB6AD2A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David 1501-1504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C5F1952-990A-4D46-A251-1268A142378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46063" y="195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5781" name="Picture 5" descr="http://gallery.euroweb.hu/detail/m/michelan/1sculptu/david/david.jpg">
            <a:hlinkClick r:id="rId2"/>
            <a:extLst>
              <a:ext uri="{FF2B5EF4-FFF2-40B4-BE49-F238E27FC236}">
                <a16:creationId xmlns:a16="http://schemas.microsoft.com/office/drawing/2014/main" id="{8382B930-50FF-4CCC-B61F-E0088131E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236378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AFD51B90-5A4B-4E3D-AB00-70640C1DD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Sistine Chapel Ceiling 1512-1518</a:t>
            </a:r>
            <a:br>
              <a:rPr lang="en-US" altLang="en-US" sz="4000"/>
            </a:br>
            <a:r>
              <a:rPr lang="en-US" altLang="en-US" sz="4000"/>
              <a:t>Four years working on his back</a:t>
            </a:r>
          </a:p>
        </p:txBody>
      </p:sp>
      <p:pic>
        <p:nvPicPr>
          <p:cNvPr id="74756" name="Picture 4" descr="http://www.christusrex.org/www1/sistine/0B-Ceiling.jpg">
            <a:extLst>
              <a:ext uri="{FF2B5EF4-FFF2-40B4-BE49-F238E27FC236}">
                <a16:creationId xmlns:a16="http://schemas.microsoft.com/office/drawing/2014/main" id="{D970BA5E-8501-439A-A202-CDEAB95AE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416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F9C21B2-A16F-4AA2-A6CA-97719EF41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Creation of Adam</a:t>
            </a:r>
            <a:br>
              <a:rPr lang="en-US" altLang="en-US" i="1"/>
            </a:br>
            <a:r>
              <a:rPr lang="en-US" altLang="en-US" i="1"/>
              <a:t>from Sistine Chapel</a:t>
            </a:r>
          </a:p>
        </p:txBody>
      </p:sp>
      <p:pic>
        <p:nvPicPr>
          <p:cNvPr id="77828" name="Picture 4" descr="http://gallery.euroweb.hu/art/m/michelan/3sistina/1genesis/4adam/4creati1.jpg">
            <a:extLst>
              <a:ext uri="{FF2B5EF4-FFF2-40B4-BE49-F238E27FC236}">
                <a16:creationId xmlns:a16="http://schemas.microsoft.com/office/drawing/2014/main" id="{901736C8-CCFB-4A30-8F58-F2AD9A78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427004C-FCE1-4A3E-A387-A3522D38B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Temptation and Fall from Paradise from Sistine Chapel</a:t>
            </a:r>
          </a:p>
        </p:txBody>
      </p:sp>
      <p:pic>
        <p:nvPicPr>
          <p:cNvPr id="78852" name="Picture 4" descr="http://gallery.euroweb.hu/art/m/michelan/3sistina/1genesis/6sin/61sin2.jpg">
            <a:extLst>
              <a:ext uri="{FF2B5EF4-FFF2-40B4-BE49-F238E27FC236}">
                <a16:creationId xmlns:a16="http://schemas.microsoft.com/office/drawing/2014/main" id="{F7D17B2A-5F6D-44C5-922F-E2FAE9670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4825"/>
            <a:ext cx="4038600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http://gallery.euroweb.hu/art/m/michelan/3sistina/1genesis/6sin/62expul1.jpg">
            <a:extLst>
              <a:ext uri="{FF2B5EF4-FFF2-40B4-BE49-F238E27FC236}">
                <a16:creationId xmlns:a16="http://schemas.microsoft.com/office/drawing/2014/main" id="{E1FC2D6A-0BBF-4496-B400-AC247F5AF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365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510C1EA-8BB2-420B-963B-4E27B58AB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Raphael’s </a:t>
            </a:r>
            <a:r>
              <a:rPr lang="en-US" altLang="en-US" i="1"/>
              <a:t>School of Athens</a:t>
            </a:r>
            <a:r>
              <a:rPr lang="en-US" altLang="en-US"/>
              <a:t> 1510</a:t>
            </a:r>
            <a:br>
              <a:rPr lang="en-US" altLang="en-US"/>
            </a:br>
            <a:r>
              <a:rPr lang="en-US" altLang="en-US" sz="2800"/>
              <a:t>Master of design and perspective</a:t>
            </a:r>
            <a:endParaRPr lang="en-US" alt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1EF8F52-AB03-4753-9202-06BA4464769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60600" y="194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4217" name="Picture 9" descr="http://192.41.13.240/artchive/r/raphael/school_athens.jpg">
            <a:extLst>
              <a:ext uri="{FF2B5EF4-FFF2-40B4-BE49-F238E27FC236}">
                <a16:creationId xmlns:a16="http://schemas.microsoft.com/office/drawing/2014/main" id="{DD601B2F-07AF-425C-93DA-8A4D1C589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66286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BD1A1EA8-9D14-4751-AED6-24232EBB3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School of Athens-</a:t>
            </a:r>
            <a:r>
              <a:rPr lang="en-US" altLang="en-US"/>
              <a:t>detail</a:t>
            </a:r>
            <a:endParaRPr lang="en-US" altLang="en-US" i="1"/>
          </a:p>
        </p:txBody>
      </p:sp>
      <p:pic>
        <p:nvPicPr>
          <p:cNvPr id="95236" name="Picture 4" descr="http://192.41.13.240/artchive/r/raphael/raphael_athens_plato.jpg">
            <a:extLst>
              <a:ext uri="{FF2B5EF4-FFF2-40B4-BE49-F238E27FC236}">
                <a16:creationId xmlns:a16="http://schemas.microsoft.com/office/drawing/2014/main" id="{74DE2A1F-0D46-4E98-B553-BBC18DD5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411956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DF47793-6531-4F35-B394-63496C969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Percival" pitchFamily="2" charset="0"/>
              </a:rPr>
              <a:t>Characteristics of Medieval Art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92E8D1E-1159-4A60-9608-5808E9E11E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Lacks depth or perspective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Figures are stiff and elongated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Facial expressions lack emotions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Background frequently a solid color with tempra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63495" name="Picture 7">
            <a:extLst>
              <a:ext uri="{FF2B5EF4-FFF2-40B4-BE49-F238E27FC236}">
                <a16:creationId xmlns:a16="http://schemas.microsoft.com/office/drawing/2014/main" id="{1526628E-4A31-436B-B082-D5104B95D381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362200"/>
            <a:ext cx="31242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218A613-9732-4223-BFB3-50AE2BF29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Leonardo da Vinci 1452-1519</a:t>
            </a:r>
            <a:br>
              <a:rPr lang="en-US" altLang="en-US"/>
            </a:br>
            <a:r>
              <a:rPr lang="en-US" altLang="en-US"/>
              <a:t>Ideal Renaissance Man</a:t>
            </a:r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1D6A30C4-2715-4F68-AA1B-9E1A409D57D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8" y="276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9883" name="Group 11">
            <a:extLst>
              <a:ext uri="{FF2B5EF4-FFF2-40B4-BE49-F238E27FC236}">
                <a16:creationId xmlns:a16="http://schemas.microsoft.com/office/drawing/2014/main" id="{EDEC8C79-6FC6-47BC-802B-FB1D18180890}"/>
              </a:ext>
            </a:extLst>
          </p:cNvPr>
          <p:cNvGrpSpPr>
            <a:grpSpLocks/>
          </p:cNvGrpSpPr>
          <p:nvPr/>
        </p:nvGrpSpPr>
        <p:grpSpPr bwMode="auto">
          <a:xfrm>
            <a:off x="133350" y="2763838"/>
            <a:ext cx="8878888" cy="1320800"/>
            <a:chOff x="-3" y="-3"/>
            <a:chExt cx="5593" cy="832"/>
          </a:xfrm>
        </p:grpSpPr>
        <p:grpSp>
          <p:nvGrpSpPr>
            <p:cNvPr id="79881" name="Group 9">
              <a:extLst>
                <a:ext uri="{FF2B5EF4-FFF2-40B4-BE49-F238E27FC236}">
                  <a16:creationId xmlns:a16="http://schemas.microsoft.com/office/drawing/2014/main" id="{BC75E34A-3CCB-496D-9F32-2FE5C32F04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587" cy="826"/>
              <a:chOff x="0" y="0"/>
              <a:chExt cx="5587" cy="826"/>
            </a:xfrm>
          </p:grpSpPr>
          <p:sp>
            <p:nvSpPr>
              <p:cNvPr id="79878" name="Rectangle 6">
                <a:extLst>
                  <a:ext uri="{FF2B5EF4-FFF2-40B4-BE49-F238E27FC236}">
                    <a16:creationId xmlns:a16="http://schemas.microsoft.com/office/drawing/2014/main" id="{FDB96BD0-AA3A-4823-BC15-3BEEF41BC8A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587" cy="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/>
                <a:r>
                  <a:rPr lang="en-US" altLang="en-US">
                    <a:hlinkClick r:id="rId2"/>
                  </a:rPr>
                  <a:t>  </a:t>
                </a:r>
                <a:r>
                  <a:rPr lang="en-US" altLang="en-US" sz="8000"/>
                  <a:t> </a:t>
                </a:r>
                <a:r>
                  <a:rPr lang="en-US" altLang="en-US"/>
                  <a:t>           </a:t>
                </a:r>
              </a:p>
            </p:txBody>
          </p:sp>
          <p:sp>
            <p:nvSpPr>
              <p:cNvPr id="79880" name="Rectangle 8">
                <a:extLst>
                  <a:ext uri="{FF2B5EF4-FFF2-40B4-BE49-F238E27FC236}">
                    <a16:creationId xmlns:a16="http://schemas.microsoft.com/office/drawing/2014/main" id="{21BD2445-0380-4269-8FB5-5C5B6A14F28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587" cy="82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9882" name="Rectangle 10">
              <a:extLst>
                <a:ext uri="{FF2B5EF4-FFF2-40B4-BE49-F238E27FC236}">
                  <a16:creationId xmlns:a16="http://schemas.microsoft.com/office/drawing/2014/main" id="{F3D62E2A-ABD9-4A23-BF1C-2D9F30D8EEC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-3" y="-3"/>
              <a:ext cx="5593" cy="832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9885" name="Picture 13" descr="http://gallery.euroweb.hu/art/l/leonardo/drawings/study/selfport.jpg">
            <a:extLst>
              <a:ext uri="{FF2B5EF4-FFF2-40B4-BE49-F238E27FC236}">
                <a16:creationId xmlns:a16="http://schemas.microsoft.com/office/drawing/2014/main" id="{F3C4A7DE-D151-4A8D-8147-38933D45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4258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D0CF740-72D6-42C8-9E06-0D7A77D29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Studies from his notebook</a:t>
            </a:r>
          </a:p>
        </p:txBody>
      </p:sp>
      <p:pic>
        <p:nvPicPr>
          <p:cNvPr id="80900" name="Picture 4" descr="http://gallery.euroweb.hu/art/l/leonardo/drawings/study/isabel.jpg">
            <a:extLst>
              <a:ext uri="{FF2B5EF4-FFF2-40B4-BE49-F238E27FC236}">
                <a16:creationId xmlns:a16="http://schemas.microsoft.com/office/drawing/2014/main" id="{CCEC7A57-E06B-4133-BCED-18E6B675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15779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2" name="AutoShape 6" descr="http://gallery.euroweb.hu/art/l/leonardo/drawings/machines/m_gun.jpg">
            <a:extLst>
              <a:ext uri="{FF2B5EF4-FFF2-40B4-BE49-F238E27FC236}">
                <a16:creationId xmlns:a16="http://schemas.microsoft.com/office/drawing/2014/main" id="{78F9E0FB-0BCA-4BE9-8F49-B7D570FC8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8613" y="2778125"/>
            <a:ext cx="868362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AutoShape 8" descr="http://gallery.euroweb.hu/art/l/leonardo/drawings/machines/m_gun.jpg">
            <a:extLst>
              <a:ext uri="{FF2B5EF4-FFF2-40B4-BE49-F238E27FC236}">
                <a16:creationId xmlns:a16="http://schemas.microsoft.com/office/drawing/2014/main" id="{07D8B9AD-3510-4BC9-8B7A-C0B50E0A11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8613" y="2778125"/>
            <a:ext cx="868362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906" name="Picture 10" descr="http://gallery.euroweb.hu/art/l/leonardo/drawings/machines/giant_cr.jpg">
            <a:extLst>
              <a:ext uri="{FF2B5EF4-FFF2-40B4-BE49-F238E27FC236}">
                <a16:creationId xmlns:a16="http://schemas.microsoft.com/office/drawing/2014/main" id="{032A6A95-E6E7-4438-A4B8-82907C57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25146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gallery.euroweb.hu/art/l/leonardo/drawings/machines/m_gun.jpg">
            <a:extLst>
              <a:ext uri="{FF2B5EF4-FFF2-40B4-BE49-F238E27FC236}">
                <a16:creationId xmlns:a16="http://schemas.microsoft.com/office/drawing/2014/main" id="{AF8C1287-0892-45CF-8393-08D480F30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1749425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0" name="Picture 14" descr="http://gallery.euroweb.hu/art/l/leonardo/drawings/machines/lifting.jpg">
            <a:extLst>
              <a:ext uri="{FF2B5EF4-FFF2-40B4-BE49-F238E27FC236}">
                <a16:creationId xmlns:a16="http://schemas.microsoft.com/office/drawing/2014/main" id="{9AD45E58-B8D3-4D48-9F36-3A8503B8D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868613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2" name="Picture 16" descr="http://gallery.euroweb.hu/art/l/leonardo/drawings/body/vitruvia.jpg">
            <a:extLst>
              <a:ext uri="{FF2B5EF4-FFF2-40B4-BE49-F238E27FC236}">
                <a16:creationId xmlns:a16="http://schemas.microsoft.com/office/drawing/2014/main" id="{D59ADF38-11C9-4500-A312-1C803947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2279650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4" name="Picture 18" descr="http://gallery.euroweb.hu/art/l/leonardo/drawings/body/heart.jpg">
            <a:extLst>
              <a:ext uri="{FF2B5EF4-FFF2-40B4-BE49-F238E27FC236}">
                <a16:creationId xmlns:a16="http://schemas.microsoft.com/office/drawing/2014/main" id="{1E0C4923-8660-402F-B6DF-AD78388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35475"/>
            <a:ext cx="1900238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D7267B6-29E8-483D-BE3B-9DB905700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work with Verrocchio</a:t>
            </a:r>
            <a:br>
              <a:rPr lang="en-US" altLang="en-US"/>
            </a:br>
            <a:r>
              <a:rPr lang="en-US" altLang="en-US"/>
              <a:t>1472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C19BCFF-F24D-4A89-A3A3-4B312CE2235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38125" y="195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25" name="Picture 5" descr="http://gallery.euroweb.hu/detail/v/verocchi/painting/baptism.jpg">
            <a:hlinkClick r:id="rId2"/>
            <a:extLst>
              <a:ext uri="{FF2B5EF4-FFF2-40B4-BE49-F238E27FC236}">
                <a16:creationId xmlns:a16="http://schemas.microsoft.com/office/drawing/2014/main" id="{E1408288-6E57-4A7C-82DE-AC7CF108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41862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A7909C8-4AEF-4C10-B1F2-6751CFB61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Mona Lisa</a:t>
            </a:r>
            <a:r>
              <a:rPr lang="en-US" altLang="en-US"/>
              <a:t>(La Gioconda)1503</a:t>
            </a:r>
            <a:br>
              <a:rPr lang="en-US" altLang="en-US"/>
            </a:br>
            <a:r>
              <a:rPr lang="en-US" altLang="en-US" sz="2800"/>
              <a:t>First use of sfumato</a:t>
            </a:r>
            <a:endParaRPr lang="en-US" altLang="en-US"/>
          </a:p>
        </p:txBody>
      </p:sp>
      <p:pic>
        <p:nvPicPr>
          <p:cNvPr id="82948" name="Picture 4" descr="http://gallery.euroweb.hu/art/l/leonardo/painting/portrait/mona_lis.jpg">
            <a:extLst>
              <a:ext uri="{FF2B5EF4-FFF2-40B4-BE49-F238E27FC236}">
                <a16:creationId xmlns:a16="http://schemas.microsoft.com/office/drawing/2014/main" id="{FAE7C9AD-3735-4218-BAFB-71098E11E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6734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ECAF25E-B1B9-4E12-949F-97522BC6E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Northern Renaissance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8185E6B-0AF1-47BE-881A-3D4C25BB3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Renaissance spirit catching on in the Northern European cities.</a:t>
            </a:r>
          </a:p>
          <a:p>
            <a:r>
              <a:rPr lang="en-US" altLang="en-US"/>
              <a:t>Renaissance ideas spread through trade and development of Guttenberg’s moveable type.</a:t>
            </a:r>
          </a:p>
          <a:p>
            <a:r>
              <a:rPr lang="en-US" altLang="en-US"/>
              <a:t>New innovations in artistic style arise.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B693E04-469D-4C3B-8745-B69B3780B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Jan Van Eyke’s </a:t>
            </a:r>
            <a:r>
              <a:rPr lang="en-US" altLang="en-US" sz="3200" i="1"/>
              <a:t>Arnolfini Wedding</a:t>
            </a:r>
            <a:r>
              <a:rPr lang="en-US" altLang="en-US" sz="3200"/>
              <a:t>1430</a:t>
            </a:r>
            <a:br>
              <a:rPr lang="en-US" altLang="en-US" sz="3200"/>
            </a:br>
            <a:r>
              <a:rPr lang="en-US" altLang="en-US" sz="2800"/>
              <a:t>First use of oil based paints</a:t>
            </a:r>
            <a:endParaRPr lang="en-US" altLang="en-US" sz="3200" i="1"/>
          </a:p>
        </p:txBody>
      </p:sp>
      <p:pic>
        <p:nvPicPr>
          <p:cNvPr id="87044" name="Picture 4" descr="http://www.ibiblio.org/wm/paint/auth/eyck/arnolfini/arnolfini.jpg">
            <a:extLst>
              <a:ext uri="{FF2B5EF4-FFF2-40B4-BE49-F238E27FC236}">
                <a16:creationId xmlns:a16="http://schemas.microsoft.com/office/drawing/2014/main" id="{96457229-71CE-4206-A592-1574E730A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6401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458AFD3-CD31-444F-80B7-44FDDF253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Rembrandt’s </a:t>
            </a:r>
            <a:r>
              <a:rPr lang="en-US" altLang="en-US" sz="3200" i="1"/>
              <a:t>Abraham and Isaac 1634</a:t>
            </a:r>
            <a:br>
              <a:rPr lang="en-US" altLang="en-US" sz="3200" i="1"/>
            </a:br>
            <a:r>
              <a:rPr lang="en-US" altLang="en-US" sz="2800"/>
              <a:t>Dutch artist famous for use of light and shadow.</a:t>
            </a:r>
            <a:endParaRPr lang="en-US" altLang="en-US" sz="3200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BD0900D-52C0-4823-B4BB-4E8FAD16495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71475" y="1274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9093" name="Picture 5" descr="Abraham and Isaac">
            <a:extLst>
              <a:ext uri="{FF2B5EF4-FFF2-40B4-BE49-F238E27FC236}">
                <a16:creationId xmlns:a16="http://schemas.microsoft.com/office/drawing/2014/main" id="{964693FF-3096-4510-BC6C-D9B8C48C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733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6CE9719-308B-4DE2-9B5E-8CF96D228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Pietre Brueghel’s </a:t>
            </a:r>
            <a:r>
              <a:rPr lang="en-US" altLang="en-US" sz="3600" i="1"/>
              <a:t>Peasant Wedding</a:t>
            </a:r>
            <a:br>
              <a:rPr lang="en-US" altLang="en-US" sz="3600" i="1"/>
            </a:br>
            <a:r>
              <a:rPr lang="en-US" altLang="en-US" sz="2800"/>
              <a:t>Famous for scenes of everyday life</a:t>
            </a:r>
            <a:endParaRPr lang="en-US" altLang="en-US" sz="3600"/>
          </a:p>
        </p:txBody>
      </p:sp>
      <p:pic>
        <p:nvPicPr>
          <p:cNvPr id="90116" name="Picture 4" descr="http://192.41.13.240/artchive/b/bruegel/wedding.jpg">
            <a:extLst>
              <a:ext uri="{FF2B5EF4-FFF2-40B4-BE49-F238E27FC236}">
                <a16:creationId xmlns:a16="http://schemas.microsoft.com/office/drawing/2014/main" id="{1955EFBA-ACFC-4F5D-B1AB-16838444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38325"/>
            <a:ext cx="8537575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DCE9401A-83AB-4B9D-BBA3-997631C8C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Brueghel’s </a:t>
            </a:r>
            <a:r>
              <a:rPr lang="en-US" altLang="en-US" i="1"/>
              <a:t>The Fall of Icarus 1558</a:t>
            </a:r>
            <a:endParaRPr lang="en-US" altLang="en-US"/>
          </a:p>
        </p:txBody>
      </p:sp>
      <p:pic>
        <p:nvPicPr>
          <p:cNvPr id="91140" name="Picture 4" descr="http://192.41.13.240/artchive/b/bruegel/icarus.jpg">
            <a:extLst>
              <a:ext uri="{FF2B5EF4-FFF2-40B4-BE49-F238E27FC236}">
                <a16:creationId xmlns:a16="http://schemas.microsoft.com/office/drawing/2014/main" id="{FFA6F7D0-8E18-4A5E-94A2-239CB775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38"/>
            <a:ext cx="9144000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9CC9674-2FF7-46CD-8910-B25BC470F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Albrecht Durer’s </a:t>
            </a:r>
            <a:r>
              <a:rPr lang="en-US" altLang="en-US" sz="3200" i="1"/>
              <a:t>Four Horsemen </a:t>
            </a:r>
            <a:r>
              <a:rPr lang="en-US" altLang="en-US" sz="3200"/>
              <a:t>1498</a:t>
            </a:r>
            <a:br>
              <a:rPr lang="en-US" altLang="en-US"/>
            </a:br>
            <a:r>
              <a:rPr lang="en-US" altLang="en-US" sz="2800"/>
              <a:t>First Artist to sign his work.  Woodcut</a:t>
            </a:r>
            <a:endParaRPr lang="en-US" altLang="en-US"/>
          </a:p>
        </p:txBody>
      </p:sp>
      <p:pic>
        <p:nvPicPr>
          <p:cNvPr id="92164" name="Picture 4" descr="http://192.41.13.240/artchive/d/durer/4horse.jpg">
            <a:extLst>
              <a:ext uri="{FF2B5EF4-FFF2-40B4-BE49-F238E27FC236}">
                <a16:creationId xmlns:a16="http://schemas.microsoft.com/office/drawing/2014/main" id="{ADFF5990-F4FD-4396-A59C-A0C4DBB5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79613"/>
            <a:ext cx="3556000" cy="48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:\My Documents\My Pictures\slide4.gif">
            <a:extLst>
              <a:ext uri="{FF2B5EF4-FFF2-40B4-BE49-F238E27FC236}">
                <a16:creationId xmlns:a16="http://schemas.microsoft.com/office/drawing/2014/main" id="{FAECF1EA-CF7C-4E9D-8632-416268A2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43800" cy="59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27635AC-1C34-4D49-BE09-607CD3546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Hans Holbein’s </a:t>
            </a:r>
            <a:r>
              <a:rPr lang="en-US" altLang="en-US" sz="3600" i="1"/>
              <a:t>Portraits </a:t>
            </a:r>
            <a:r>
              <a:rPr lang="en-US" altLang="en-US" sz="3600"/>
              <a:t>1536-1540</a:t>
            </a:r>
            <a:br>
              <a:rPr lang="en-US" altLang="en-US" sz="3600"/>
            </a:br>
            <a:r>
              <a:rPr lang="en-US" altLang="en-US" sz="2800"/>
              <a:t>German Born, Most famous portrait painter</a:t>
            </a:r>
            <a:endParaRPr lang="en-US" altLang="en-US" sz="3600"/>
          </a:p>
        </p:txBody>
      </p:sp>
      <p:pic>
        <p:nvPicPr>
          <p:cNvPr id="93188" name="Picture 4" descr="http://192.41.13.240/artchive/h/holbein/holbein_henry_viii.jpg">
            <a:extLst>
              <a:ext uri="{FF2B5EF4-FFF2-40B4-BE49-F238E27FC236}">
                <a16:creationId xmlns:a16="http://schemas.microsoft.com/office/drawing/2014/main" id="{E50AF593-1BF2-4891-8F59-BA16A649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1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6" descr="http://192.41.13.240/artchive/h/holbein/holbein_edward_prince_of_wales.jpg">
            <a:extLst>
              <a:ext uri="{FF2B5EF4-FFF2-40B4-BE49-F238E27FC236}">
                <a16:creationId xmlns:a16="http://schemas.microsoft.com/office/drawing/2014/main" id="{089C3C5A-ABF9-4745-8E7F-04B598BA1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4639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2" name="Picture 8" descr="http://192.41.13.240/artchive/h/holbein/holbein_anne_of_cleves.jpg">
            <a:extLst>
              <a:ext uri="{FF2B5EF4-FFF2-40B4-BE49-F238E27FC236}">
                <a16:creationId xmlns:a16="http://schemas.microsoft.com/office/drawing/2014/main" id="{0BB94928-78D2-498E-87EE-50D5709F6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819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3" name="Rectangle 9">
            <a:extLst>
              <a:ext uri="{FF2B5EF4-FFF2-40B4-BE49-F238E27FC236}">
                <a16:creationId xmlns:a16="http://schemas.microsoft.com/office/drawing/2014/main" id="{67BB70AB-DAB7-4C47-996D-6867FCCC186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BB1B224F-0D62-4B8B-BF36-75CE258E0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Brunelleschi’s Dome in Florence , 1420-1436</a:t>
            </a:r>
          </a:p>
        </p:txBody>
      </p:sp>
      <p:grpSp>
        <p:nvGrpSpPr>
          <p:cNvPr id="96264" name="Group 8">
            <a:extLst>
              <a:ext uri="{FF2B5EF4-FFF2-40B4-BE49-F238E27FC236}">
                <a16:creationId xmlns:a16="http://schemas.microsoft.com/office/drawing/2014/main" id="{C3E37779-DDEB-4399-884F-E20E0EC644A7}"/>
              </a:ext>
            </a:extLst>
          </p:cNvPr>
          <p:cNvGrpSpPr>
            <a:grpSpLocks/>
          </p:cNvGrpSpPr>
          <p:nvPr/>
        </p:nvGrpSpPr>
        <p:grpSpPr bwMode="auto">
          <a:xfrm>
            <a:off x="366713" y="182563"/>
            <a:ext cx="8412162" cy="6492875"/>
            <a:chOff x="0" y="4090"/>
            <a:chExt cx="5299" cy="4090"/>
          </a:xfrm>
        </p:grpSpPr>
        <p:sp>
          <p:nvSpPr>
            <p:cNvPr id="96261" name="Rectangle 5">
              <a:extLst>
                <a:ext uri="{FF2B5EF4-FFF2-40B4-BE49-F238E27FC236}">
                  <a16:creationId xmlns:a16="http://schemas.microsoft.com/office/drawing/2014/main" id="{2F591D96-2C0D-4828-A4F4-B31B6E156C3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4090"/>
              <a:ext cx="4320" cy="4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62" name="Rectangle 6">
              <a:extLst>
                <a:ext uri="{FF2B5EF4-FFF2-40B4-BE49-F238E27FC236}">
                  <a16:creationId xmlns:a16="http://schemas.microsoft.com/office/drawing/2014/main" id="{16BAE6E3-2033-4F37-A3AC-336EBE23E16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4090"/>
              <a:ext cx="5299" cy="2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altLang="en-US"/>
                <a:t>                                                                            </a:t>
              </a:r>
            </a:p>
            <a:p>
              <a:pPr algn="l" eaLnBrk="0" hangingPunct="0"/>
              <a:endParaRPr lang="en-US" altLang="en-US"/>
            </a:p>
          </p:txBody>
        </p:sp>
      </p:grpSp>
      <p:pic>
        <p:nvPicPr>
          <p:cNvPr id="96263" name="Picture 7" descr="http://www.artagogo.com/reviews/brunelleschi/duomo.jpg">
            <a:extLst>
              <a:ext uri="{FF2B5EF4-FFF2-40B4-BE49-F238E27FC236}">
                <a16:creationId xmlns:a16="http://schemas.microsoft.com/office/drawing/2014/main" id="{189B9880-8305-4A34-850A-93DD2B98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90725"/>
            <a:ext cx="78486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F3F4F4F-7A40-4C97-8141-761EDF5DD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Percival" pitchFamily="2" charset="0"/>
              </a:rPr>
              <a:t>Bayeaux Tapestry </a:t>
            </a:r>
            <a:br>
              <a:rPr lang="en-US" altLang="en-US">
                <a:latin typeface="Percival" pitchFamily="2" charset="0"/>
              </a:rPr>
            </a:br>
            <a:r>
              <a:rPr lang="en-US" altLang="en-US">
                <a:latin typeface="Percival" pitchFamily="2" charset="0"/>
              </a:rPr>
              <a:t>11</a:t>
            </a:r>
            <a:r>
              <a:rPr lang="en-US" altLang="en-US" baseline="30000">
                <a:latin typeface="Percival" pitchFamily="2" charset="0"/>
              </a:rPr>
              <a:t>th</a:t>
            </a:r>
            <a:r>
              <a:rPr lang="en-US" altLang="en-US">
                <a:latin typeface="Percival" pitchFamily="2" charset="0"/>
              </a:rPr>
              <a:t> Century-Halley’s Comet</a:t>
            </a:r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6344BB3D-6177-46A9-87F6-A581B91F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38200" y="2133600"/>
            <a:ext cx="7391400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0EAD64C-0087-458D-BFE2-FD3FAD94D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Percival" pitchFamily="2" charset="0"/>
              </a:rPr>
              <a:t>Bayeaux Tapestry</a:t>
            </a:r>
            <a:br>
              <a:rPr lang="en-US" altLang="en-US">
                <a:latin typeface="Percival" pitchFamily="2" charset="0"/>
              </a:rPr>
            </a:br>
            <a:r>
              <a:rPr lang="en-US" altLang="en-US">
                <a:latin typeface="Percival" pitchFamily="2" charset="0"/>
              </a:rPr>
              <a:t>1066</a:t>
            </a:r>
            <a:r>
              <a:rPr lang="en-US" altLang="en-US" sz="1600">
                <a:latin typeface="Percival" pitchFamily="2" charset="0"/>
              </a:rPr>
              <a:t>AD</a:t>
            </a:r>
            <a:r>
              <a:rPr lang="en-US" altLang="en-US">
                <a:latin typeface="Percival" pitchFamily="2" charset="0"/>
              </a:rPr>
              <a:t> Battle of Hastings</a:t>
            </a:r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id="{68BE8FB4-CBD5-489A-9C06-3D1C1591C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95400" y="2057400"/>
            <a:ext cx="6629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E4B1942-3064-4703-9E0A-45D106C21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Percival" pitchFamily="2" charset="0"/>
              </a:rPr>
              <a:t>Byzantine Icon</a:t>
            </a:r>
            <a:br>
              <a:rPr lang="en-US" altLang="en-US">
                <a:latin typeface="Percival" pitchFamily="2" charset="0"/>
              </a:rPr>
            </a:br>
            <a:r>
              <a:rPr lang="en-US" altLang="en-US">
                <a:latin typeface="Percival" pitchFamily="2" charset="0"/>
              </a:rPr>
              <a:t>9</a:t>
            </a:r>
            <a:r>
              <a:rPr lang="en-US" altLang="en-US" baseline="30000">
                <a:latin typeface="Percival" pitchFamily="2" charset="0"/>
              </a:rPr>
              <a:t>th</a:t>
            </a:r>
            <a:r>
              <a:rPr lang="en-US" altLang="en-US">
                <a:latin typeface="Percival" pitchFamily="2" charset="0"/>
              </a:rPr>
              <a:t> Century</a:t>
            </a:r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C96CDD6C-3D07-49B9-8A66-9E69A539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600200" y="1985963"/>
            <a:ext cx="5867400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C7234D1-6B10-4944-BF75-CC661B123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</a:t>
            </a:r>
            <a:br>
              <a:rPr lang="en-US" altLang="en-US"/>
            </a:br>
            <a:r>
              <a:rPr lang="en-US" altLang="en-US"/>
              <a:t>Renaissance Art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1EDD540-1C07-479F-97D6-993091735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Individualism-Emphasized the uniqueness of each face and figure with emotions.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Balance and Proportion-More realistic, tried to make art imitate life.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Perspective- The impression of depth and distance.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New Materials- Developed oil painting technique, create new colors and textures.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3B0C384-9698-489C-82E3-652F98001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r>
              <a:rPr lang="en-US" altLang="en-US"/>
              <a:t>Giotto 1267-1337</a:t>
            </a:r>
            <a:br>
              <a:rPr lang="en-US" altLang="en-US"/>
            </a:br>
            <a:r>
              <a:rPr lang="en-US" altLang="en-US" sz="3200" i="1"/>
              <a:t>St Francis Fresco Cycle</a:t>
            </a:r>
            <a:r>
              <a:rPr lang="en-US" altLang="en-US" i="1"/>
              <a:t> </a:t>
            </a:r>
            <a:br>
              <a:rPr lang="en-US" altLang="en-US" i="1"/>
            </a:br>
            <a:r>
              <a:rPr lang="en-US" altLang="en-US" sz="2800"/>
              <a:t>First use of </a:t>
            </a:r>
            <a:r>
              <a:rPr lang="en-US" altLang="en-US" sz="2800" i="1"/>
              <a:t>Chiarascuro</a:t>
            </a:r>
            <a:r>
              <a:rPr lang="en-US" altLang="en-US" sz="2800"/>
              <a:t>(light and shadow)</a:t>
            </a:r>
            <a:endParaRPr lang="en-US" altLang="en-US"/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B425DDEC-7AE9-45C1-BA7E-EC6B91C9C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752600" y="2667000"/>
            <a:ext cx="5562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>
            <a:extLst>
              <a:ext uri="{FF2B5EF4-FFF2-40B4-BE49-F238E27FC236}">
                <a16:creationId xmlns:a16="http://schemas.microsoft.com/office/drawing/2014/main" id="{4FE918C9-F76E-478C-AB78-F332DFD6A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Masaccio’s </a:t>
            </a:r>
            <a:r>
              <a:rPr lang="en-US" altLang="en-US" i="1"/>
              <a:t>The Tribute Money  1427  </a:t>
            </a:r>
            <a:r>
              <a:rPr lang="en-US" altLang="en-US" sz="2800"/>
              <a:t>First use of linear perspective.</a:t>
            </a:r>
            <a:endParaRPr lang="en-US" altLang="en-US"/>
          </a:p>
        </p:txBody>
      </p:sp>
      <p:pic>
        <p:nvPicPr>
          <p:cNvPr id="83972" name="Picture 1028" descr="The Tribute Money">
            <a:hlinkClick r:id="rId2"/>
            <a:extLst>
              <a:ext uri="{FF2B5EF4-FFF2-40B4-BE49-F238E27FC236}">
                <a16:creationId xmlns:a16="http://schemas.microsoft.com/office/drawing/2014/main" id="{3E5BD66D-2630-4A5A-8241-774876620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6774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manesque">
  <a:themeElements>
    <a:clrScheme name="Romanesque 2">
      <a:dk1>
        <a:srgbClr val="523D24"/>
      </a:dk1>
      <a:lt1>
        <a:srgbClr val="FFFFFF"/>
      </a:lt1>
      <a:dk2>
        <a:srgbClr val="5C3324"/>
      </a:dk2>
      <a:lt2>
        <a:srgbClr val="948F60"/>
      </a:lt2>
      <a:accent1>
        <a:srgbClr val="D0CEB8"/>
      </a:accent1>
      <a:accent2>
        <a:srgbClr val="C1BFA1"/>
      </a:accent2>
      <a:accent3>
        <a:srgbClr val="FFFFFF"/>
      </a:accent3>
      <a:accent4>
        <a:srgbClr val="45331D"/>
      </a:accent4>
      <a:accent5>
        <a:srgbClr val="E4E3D8"/>
      </a:accent5>
      <a:accent6>
        <a:srgbClr val="AFAD91"/>
      </a:accent6>
      <a:hlink>
        <a:srgbClr val="E0C036"/>
      </a:hlink>
      <a:folHlink>
        <a:srgbClr val="D1C1A1"/>
      </a:folHlink>
    </a:clrScheme>
    <a:fontScheme name="Romanesq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omanesque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manesque 4">
    <a:dk1>
      <a:srgbClr val="4C4F60"/>
    </a:dk1>
    <a:lt1>
      <a:srgbClr val="EAEAEA"/>
    </a:lt1>
    <a:dk2>
      <a:srgbClr val="6C7188"/>
    </a:dk2>
    <a:lt2>
      <a:srgbClr val="EBCD5D"/>
    </a:lt2>
    <a:accent1>
      <a:srgbClr val="CECFD8"/>
    </a:accent1>
    <a:accent2>
      <a:srgbClr val="A8ABBA"/>
    </a:accent2>
    <a:accent3>
      <a:srgbClr val="BABBC3"/>
    </a:accent3>
    <a:accent4>
      <a:srgbClr val="C8C8C8"/>
    </a:accent4>
    <a:accent5>
      <a:srgbClr val="E3E4E9"/>
    </a:accent5>
    <a:accent6>
      <a:srgbClr val="989BA8"/>
    </a:accent6>
    <a:hlink>
      <a:srgbClr val="E8B550"/>
    </a:hlink>
    <a:folHlink>
      <a:srgbClr val="B79E5F"/>
    </a:folHlink>
  </a:clrScheme>
</a:themeOverride>
</file>

<file path=ppt/theme/themeOverride2.xml><?xml version="1.0" encoding="utf-8"?>
<a:themeOverride xmlns:a="http://schemas.openxmlformats.org/drawingml/2006/main">
  <a:clrScheme name="Romanesque 3">
    <a:dk1>
      <a:srgbClr val="333333"/>
    </a:dk1>
    <a:lt1>
      <a:srgbClr val="FFFFFF"/>
    </a:lt1>
    <a:dk2>
      <a:srgbClr val="000000"/>
    </a:dk2>
    <a:lt2>
      <a:srgbClr val="5F5F5F"/>
    </a:lt2>
    <a:accent1>
      <a:srgbClr val="EAEAEA"/>
    </a:accent1>
    <a:accent2>
      <a:srgbClr val="DDDDDD"/>
    </a:accent2>
    <a:accent3>
      <a:srgbClr val="FFFFFF"/>
    </a:accent3>
    <a:accent4>
      <a:srgbClr val="2A2A2A"/>
    </a:accent4>
    <a:accent5>
      <a:srgbClr val="F3F3F3"/>
    </a:accent5>
    <a:accent6>
      <a:srgbClr val="C8C8C8"/>
    </a:accent6>
    <a:hlink>
      <a:srgbClr val="969696"/>
    </a:hlink>
    <a:folHlink>
      <a:srgbClr val="C0C0C0"/>
    </a:folHlink>
  </a:clrScheme>
</a:themeOverride>
</file>

<file path=ppt/theme/themeOverride3.xml><?xml version="1.0" encoding="utf-8"?>
<a:themeOverride xmlns:a="http://schemas.openxmlformats.org/drawingml/2006/main">
  <a:clrScheme name="Romanesque 6">
    <a:dk1>
      <a:srgbClr val="333333"/>
    </a:dk1>
    <a:lt1>
      <a:srgbClr val="EAEAEA"/>
    </a:lt1>
    <a:dk2>
      <a:srgbClr val="000000"/>
    </a:dk2>
    <a:lt2>
      <a:srgbClr val="E1D8AB"/>
    </a:lt2>
    <a:accent1>
      <a:srgbClr val="808080"/>
    </a:accent1>
    <a:accent2>
      <a:srgbClr val="5F5F5F"/>
    </a:accent2>
    <a:accent3>
      <a:srgbClr val="AAAAAA"/>
    </a:accent3>
    <a:accent4>
      <a:srgbClr val="C8C8C8"/>
    </a:accent4>
    <a:accent5>
      <a:srgbClr val="C0C0C0"/>
    </a:accent5>
    <a:accent6>
      <a:srgbClr val="555555"/>
    </a:accent6>
    <a:hlink>
      <a:srgbClr val="D95045"/>
    </a:hlink>
    <a:folHlink>
      <a:srgbClr val="DCA23A"/>
    </a:folHlink>
  </a:clrScheme>
</a:themeOverride>
</file>

<file path=ppt/theme/themeOverride4.xml><?xml version="1.0" encoding="utf-8"?>
<a:themeOverride xmlns:a="http://schemas.openxmlformats.org/drawingml/2006/main">
  <a:clrScheme name="Romanesque 1">
    <a:dk1>
      <a:srgbClr val="6E6958"/>
    </a:dk1>
    <a:lt1>
      <a:srgbClr val="EAEAEA"/>
    </a:lt1>
    <a:dk2>
      <a:srgbClr val="88826C"/>
    </a:dk2>
    <a:lt2>
      <a:srgbClr val="EDD39F"/>
    </a:lt2>
    <a:accent1>
      <a:srgbClr val="C9C6BB"/>
    </a:accent1>
    <a:accent2>
      <a:srgbClr val="ADA897"/>
    </a:accent2>
    <a:accent3>
      <a:srgbClr val="C3C1BA"/>
    </a:accent3>
    <a:accent4>
      <a:srgbClr val="C8C8C8"/>
    </a:accent4>
    <a:accent5>
      <a:srgbClr val="E1DFDA"/>
    </a:accent5>
    <a:accent6>
      <a:srgbClr val="9C9888"/>
    </a:accent6>
    <a:hlink>
      <a:srgbClr val="DEB54E"/>
    </a:hlink>
    <a:folHlink>
      <a:srgbClr val="A78B3D"/>
    </a:folHlink>
  </a:clrScheme>
</a:themeOverride>
</file>

<file path=ppt/theme/themeOverride5.xml><?xml version="1.0" encoding="utf-8"?>
<a:themeOverride xmlns:a="http://schemas.openxmlformats.org/drawingml/2006/main">
  <a:clrScheme name="Romanesque 5">
    <a:dk1>
      <a:srgbClr val="65515B"/>
    </a:dk1>
    <a:lt1>
      <a:srgbClr val="EAEAEA"/>
    </a:lt1>
    <a:dk2>
      <a:srgbClr val="886C7B"/>
    </a:dk2>
    <a:lt2>
      <a:srgbClr val="E9D95F"/>
    </a:lt2>
    <a:accent1>
      <a:srgbClr val="CECFD8"/>
    </a:accent1>
    <a:accent2>
      <a:srgbClr val="AB95A1"/>
    </a:accent2>
    <a:accent3>
      <a:srgbClr val="C3BABF"/>
    </a:accent3>
    <a:accent4>
      <a:srgbClr val="C8C8C8"/>
    </a:accent4>
    <a:accent5>
      <a:srgbClr val="E3E4E9"/>
    </a:accent5>
    <a:accent6>
      <a:srgbClr val="9B8791"/>
    </a:accent6>
    <a:hlink>
      <a:srgbClr val="E8C050"/>
    </a:hlink>
    <a:folHlink>
      <a:srgbClr val="B79E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Designs\Romanesque.pot</Template>
  <TotalTime>643</TotalTime>
  <Words>244</Words>
  <Application>Microsoft Office PowerPoint</Application>
  <PresentationFormat>On-screen Show (4:3)</PresentationFormat>
  <Paragraphs>53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Times New Roman</vt:lpstr>
      <vt:lpstr>Percival</vt:lpstr>
      <vt:lpstr>Wingdings</vt:lpstr>
      <vt:lpstr>Romanesque</vt:lpstr>
      <vt:lpstr>Medieval &amp; Renaissance Art </vt:lpstr>
      <vt:lpstr>Characteristics of Medieval Art</vt:lpstr>
      <vt:lpstr>PowerPoint Presentation</vt:lpstr>
      <vt:lpstr>Bayeaux Tapestry  11th Century-Halley’s Comet</vt:lpstr>
      <vt:lpstr>Bayeaux Tapestry 1066AD Battle of Hastings</vt:lpstr>
      <vt:lpstr>Byzantine Icon 9th Century</vt:lpstr>
      <vt:lpstr>Characteristics of  Renaissance Art</vt:lpstr>
      <vt:lpstr>Giotto 1267-1337 St Francis Fresco Cycle  First use of Chiarascuro(light and shadow)</vt:lpstr>
      <vt:lpstr>Masaccio’s The Tribute Money  1427  First use of linear perspective.</vt:lpstr>
      <vt:lpstr>Donatello’s David 1440 First large cast bronze</vt:lpstr>
      <vt:lpstr>Botticelli’s Birth of Venus 1480 Neoplatonism, return to mythology</vt:lpstr>
      <vt:lpstr>Michelangelo Buonarrati</vt:lpstr>
      <vt:lpstr>Pieta 1498-1500</vt:lpstr>
      <vt:lpstr>David 1501-1504</vt:lpstr>
      <vt:lpstr>Sistine Chapel Ceiling 1512-1518 Four years working on his back</vt:lpstr>
      <vt:lpstr>Creation of Adam from Sistine Chapel</vt:lpstr>
      <vt:lpstr>Temptation and Fall from Paradise from Sistine Chapel</vt:lpstr>
      <vt:lpstr>Raphael’s School of Athens 1510 Master of design and perspective</vt:lpstr>
      <vt:lpstr>School of Athens-detail</vt:lpstr>
      <vt:lpstr>Leonardo da Vinci 1452-1519 Ideal Renaissance Man</vt:lpstr>
      <vt:lpstr>Studies from his notebook</vt:lpstr>
      <vt:lpstr>First work with Verrocchio 1472</vt:lpstr>
      <vt:lpstr>Mona Lisa(La Gioconda)1503 First use of sfumato</vt:lpstr>
      <vt:lpstr>Northern Renaissance</vt:lpstr>
      <vt:lpstr>Jan Van Eyke’s Arnolfini Wedding1430 First use of oil based paints</vt:lpstr>
      <vt:lpstr>Rembrandt’s Abraham and Isaac 1634 Dutch artist famous for use of light and shadow.</vt:lpstr>
      <vt:lpstr>Pietre Brueghel’s Peasant Wedding Famous for scenes of everyday life</vt:lpstr>
      <vt:lpstr>Brueghel’s The Fall of Icarus 1558</vt:lpstr>
      <vt:lpstr>Albrecht Durer’s Four Horsemen 1498 First Artist to sign his work.  Woodcut</vt:lpstr>
      <vt:lpstr>Hans Holbein’s Portraits 1536-1540 German Born, Most famous portrait painter</vt:lpstr>
      <vt:lpstr>Brunelleschi’s Dome in Florence , 1420-1436</vt:lpstr>
    </vt:vector>
  </TitlesOfParts>
  <Company>Otter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&amp; Renaissance Art</dc:title>
  <dc:creator>James Rowland</dc:creator>
  <cp:lastModifiedBy>Brittany Adcox</cp:lastModifiedBy>
  <cp:revision>15</cp:revision>
  <cp:lastPrinted>1601-01-01T00:00:00Z</cp:lastPrinted>
  <dcterms:created xsi:type="dcterms:W3CDTF">2000-10-04T02:59:13Z</dcterms:created>
  <dcterms:modified xsi:type="dcterms:W3CDTF">2018-12-03T21:53:13Z</dcterms:modified>
</cp:coreProperties>
</file>